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300" r:id="rId2"/>
    <p:sldId id="323" r:id="rId3"/>
    <p:sldId id="2141411583" r:id="rId4"/>
    <p:sldId id="2141411584" r:id="rId5"/>
    <p:sldId id="2141411601" r:id="rId6"/>
    <p:sldId id="2141411585" r:id="rId7"/>
    <p:sldId id="2141411599" r:id="rId8"/>
    <p:sldId id="2141411587" r:id="rId9"/>
    <p:sldId id="2141411588" r:id="rId10"/>
    <p:sldId id="2141411589" r:id="rId11"/>
    <p:sldId id="2141411556" r:id="rId12"/>
    <p:sldId id="2141411591" r:id="rId13"/>
    <p:sldId id="2141411603" r:id="rId14"/>
    <p:sldId id="2141411602" r:id="rId15"/>
    <p:sldId id="2141411598" r:id="rId16"/>
    <p:sldId id="2141411596" r:id="rId17"/>
  </p:sldIdLst>
  <p:sldSz cx="12192000" cy="6858000"/>
  <p:notesSz cx="6858000" cy="9144000"/>
  <p:embeddedFontLst>
    <p:embeddedFont>
      <p:font typeface="Atkinson Hyperlegible" pitchFamily="2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mbria" panose="02040503050406030204" pitchFamily="18" charset="0"/>
      <p:regular r:id="rId27"/>
      <p:bold r:id="rId28"/>
      <p:italic r:id="rId29"/>
      <p:boldItalic r:id="rId30"/>
    </p:embeddedFont>
  </p:embeddedFontLst>
  <p:custDataLst>
    <p:tags r:id="rId3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C8BC"/>
    <a:srgbClr val="CBEBE6"/>
    <a:srgbClr val="C6F2CD"/>
    <a:srgbClr val="D0C7F1"/>
    <a:srgbClr val="C7DDF1"/>
    <a:srgbClr val="98D7CE"/>
    <a:srgbClr val="282828"/>
    <a:srgbClr val="F2F2F2"/>
    <a:srgbClr val="FBAD18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7" autoAdjust="0"/>
    <p:restoredTop sz="77310" autoAdjust="0"/>
  </p:normalViewPr>
  <p:slideViewPr>
    <p:cSldViewPr snapToGrid="0">
      <p:cViewPr varScale="1">
        <p:scale>
          <a:sx n="88" d="100"/>
          <a:sy n="88" d="100"/>
        </p:scale>
        <p:origin x="1296" y="84"/>
      </p:cViewPr>
      <p:guideLst>
        <p:guide orient="horz" pos="2160"/>
        <p:guide pos="3840"/>
      </p:guideLst>
    </p:cSldViewPr>
  </p:slideViewPr>
  <p:notesTextViewPr>
    <p:cViewPr>
      <p:scale>
        <a:sx n="120" d="100"/>
        <a:sy n="120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09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55448C-9631-42E7-A042-829907BF31F8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1D9D50-C061-45AE-A04B-DE5F593CE4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0953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Welcome to Unit 4 of Module 8.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3798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65AF7DAE-047E-4411-B5E4-534AB5670B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The workshop consists of a series of different 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phases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that are defined by the expected 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learning outcomes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of the phase.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Each phase contains several 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sessions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.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409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Table 1 in the facilitator’s guide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summarizes the 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title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and 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facilitation focus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of each phase, along with the general 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learning outcomes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and the related 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sessions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.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The “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facilitation focus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” describes the “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breadth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” and “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depth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” of facilitation required for each phase.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00084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65AF7DAE-047E-4411-B5E4-534AB5670B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“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Breadth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” refers to the 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scope of knowledge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to be imparted in the phase, ranked as: broad, medium, and narrow.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457200"/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For example, the sessions on troubleshooting after the field practice have a broad scope, as they could go from logistical issues in arranging the visits to the facilities, to problems to enter a question in the tablet.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In comparison, sessions on review of specific questionnaire sections have a narrow scope, since they will be limited to ensuring proper recording of the respondent’s responses for a particular service.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</a:rPr>
              <a:t>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9683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65AF7DAE-047E-4411-B5E4-534AB5670B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refers to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level of detail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expected during facilitation, ranked as: high, medium, and low.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example, data collectors need a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depth of knowledge about the overall HHFA survey process, but they need a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depth of knowledge about any particular section of the questionnaire in order to be able to accurately record every response in that section.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54331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65AF7DAE-047E-4411-B5E4-534AB5670B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Let’s now look at the phases in more detail.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 1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General HHFA Overview.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end of this phase, participants should be able to briefly describe the HHFA objectives, content, methods, and processes.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breadth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sessions’ content is very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level of detail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very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 2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General data collection tool and skills overview.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end of this phase, participants should be able to explain the content and structure of the questionnaire and the recommended interviewing practices.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breadth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sessions’ content is also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level of detail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 3 and 4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involve a specific review of questionnaire sections.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end of these phases, participants should be able to explain how to collect information for all the categories of information.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breadth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sessions’ content is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narrow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as the training transitions from a general overview of the questionnaire to the detailed review of every section.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level of detail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very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as participants need to get familiar with the questions in each section of the questionnaire.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 5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general overview of data collection procedures.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end of this phase, participants should be able to discuss the entire data collection process and responsibilities.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breadth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sessions’ content is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level of detail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 6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short preparation for the field practice.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breadth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sessions’ content is very broad, and the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level of detail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 7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field practice.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end of this phase, participants should be able to apply the knowledge and interviewer skills acquired and test the data collection processes and questionnaire.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breadth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sessions’ content is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level of detail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also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 8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involves troubleshooting.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end of this phase, participants should be able to suggest revisions to the tool and data collection processes.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breadth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sessions’ content is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broad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level of detail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 9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includes some additional time as needed for the area supervisors and the survey coordination team to finalize field work preparations.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66526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AC3D6477-39DF-4AC1-83FA-7D468D5DB1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a reminder on how to prepare sessions,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facilitators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should: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review, if necessary, the relevant training of trainer modules;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carefully review the questionnaire sections for the assigned sessions;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 the Facilitator’s guide introduction;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 the facilitator’s guidance for the assigned sessions jointly with the sessions;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adapt, if necessary, the content of the assigned training sessions;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 the Reference manual to clarify definitions, standards and any issues related to how to interpret questions.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</a:rPr>
              <a:t> 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88308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You have now completed Unit 4.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Now review the material in the unit using the practice exercises, then try the module quiz.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827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end of this unit, you will be able to describe how the data collection training should be facilitated.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1D9D50-C061-45AE-A04B-DE5F593CE4B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8222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3ED1D83F-E12D-4C54-8576-B628C193C6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To understand how the HHFA data collection training is facilitated, we are going to look into the recommended: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training agenda;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methods; and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approach.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We will then do a quick review on how to prepare for sessions.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5759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FA894255-E2DE-4FE9-BCE4-AAD01FB7A6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training agenda, we are going to look at a scenario where the training of trainers and the main data collection training are conducted in a centralized location.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training of trainers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a centralized training approach would last 2 or 3 days.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would want to leave a few days between the training of trainers and the main data collection training to enable facilitators to adapt and prepare for their assigned sessions.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253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FA894255-E2DE-4FE9-BCE4-AAD01FB7A6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collection training workshop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would look like this: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8-day training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a schedule of six hours per day for data collectors, team leaders, and supervisors;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field practice day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test the data collection process, the questionnaire, and the interviewing skills;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troubleshooting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day to discuss any issues experienced during the field practice and inform final revisions to the questionnaire and the data collection process.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679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FA894255-E2DE-4FE9-BCE4-AAD01FB7A6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Table 2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Facilitator’s guide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contains the suggested data collection training workshop agenda. For example, this image shows the agenda for Day 1.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workshop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duration can be modified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based on the specific needs of local implementers.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duration of the individual sessions is also suggestive: workshop organizers may choose to modify the time devoted to a given topic or session.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</a:rPr>
              <a:t>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193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AC3D6477-39DF-4AC1-83FA-7D468D5DB1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The workshop uses a variety of training methods, including: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presentations;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small group work;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individual work;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role play;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plenary discussions; and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practice in using the tablets with the electronic data collection tool.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15191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FA894255-E2DE-4FE9-BCE4-AAD01FB7A6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Adults learn best through 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active engagement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 and a </a:t>
            </a:r>
            <a:r>
              <a:rPr lang="en-US" sz="1200" b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variety of methods</a:t>
            </a: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. Facilitators are cautioned to avoid long lectures and lengthy plenary group discussions.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Participation is facilitated through: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 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pre- and post-tests;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practice exercises; and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mbria" panose="02040503050406030204" pitchFamily="18" charset="0"/>
              </a:rPr>
              <a:t>other active learning activities. </a:t>
            </a:r>
            <a:endParaRPr lang="en-GB" sz="1400" dirty="0">
              <a:effectLst/>
              <a:latin typeface="Cambria" panose="02040503050406030204" pitchFamily="18" charset="0"/>
              <a:ea typeface="Cambria" panose="02040503050406030204" pitchFamily="18" charset="0"/>
              <a:cs typeface="Cambria" panose="02040503050406030204" pitchFamily="18" charset="0"/>
            </a:endParaRPr>
          </a:p>
          <a:p>
            <a:r>
              <a:rPr lang="en-US" sz="1200" dirty="0">
                <a:effectLst/>
                <a:latin typeface="Calibri" panose="020F0502020204030204" pitchFamily="34" charset="0"/>
                <a:ea typeface="Cambria" panose="02040503050406030204" pitchFamily="18" charset="0"/>
              </a:rPr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09542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AC3D6477-39DF-4AC1-83FA-7D468D5DB1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of the training that HHFA data collectors receive is focused on the questionnaire content, which is extensive.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mitigate the challenges this poses to participant engagement, the workshop has been designed to: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spread the questionnaire review over several days;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incorporate visuals and active learning activities in groups, pairs and individually;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introduce practice with the tablets from the beginning of the workshop;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provide opportunities for participants to present sessions themselves;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the day with sessions focused on theoretical content and end it with practice sessions on tablets;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adapt the training approach as the participants’ level of familiarity with the questionnaire increases;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beginning with every question being looked at;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moving into a faster pace as participants realize the repetitions across questionnaire sections; and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Courier New" panose="02070309020205020404" pitchFamily="49" charset="0"/>
              <a:buChar char="o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ending with a highly focused approach where only new concepts are reviewed. </a:t>
            </a: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Courier New" panose="02070309020205020404" pitchFamily="49" charset="0"/>
              <a:buNone/>
            </a:pPr>
            <a:endParaRPr lang="en-GB" sz="14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2065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979F1-05A3-4387-9047-8268792CE6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9257D8-8E90-4BD3-BD75-EC6A1FDFC2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1270674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E7B00-9E38-48BD-BD42-585E5B855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62318-839A-4DDB-AF7F-45DACAE6C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987B4-2514-406D-B06A-514A36A974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EC6CB-FB4B-4747-A6C9-07B449B88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30FBF-9DC0-41DC-B410-5E37DDED0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864880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554561-7F4C-422F-8E1F-711420A6B4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54B118-3C98-497F-B8E6-AEBCC31A99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89668B-8E65-4318-9CEE-0F1452AD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DDD7F-A795-48C9-A231-763010EBF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3A3BD-0C69-402D-A27C-A44D40452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1046886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E6A1C-CFCE-4465-ABAA-B8C208D21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C2C64-E46C-497D-8F72-DC94C614A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0DD8F-9785-4942-ACD0-C6B973D8EF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E645A-8142-4BF4-AAEA-2FBD85F0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24A14-094F-464A-B7D7-1E73DADE4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0981816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4BEEE-DAE7-4F47-8541-54166AF1B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12E93-C960-4135-8A27-F88922A9C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B0224-69A1-4B8A-9CFB-05EA2A0E12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EA8A2-0B04-40FB-8BDB-6D62EAEF7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393D8-AEEE-4AA2-BCB6-53E8C3FD0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388247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BC8C3-7C4A-4EE6-B177-515F3C8AE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43D30-0AED-4F72-8850-D78E9DA62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7DBDC9-5432-419C-81D3-7339C35C6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C437F-64CD-4199-9402-DB1AC56586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DE094F-4283-4248-A6E4-76FAA6531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3E755-361D-4A07-9A04-F3672E0B4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065744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BF21F-A968-449D-9FA2-CD5BD9EEE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07DC4-998D-4CFC-8745-1C33E9C6F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33E50B-6A8C-4134-8F3C-2EBD034B6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0FA19B-EC28-42AD-970C-0FBA3DF7C8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7156B2-52AE-4203-82A9-0A3A38D4EC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9B79C6-97D2-47ED-9D6F-89F52B67B6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088382-302A-42A5-96FC-00CD76AF2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3C413-632F-487F-A064-ECCFF20CC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1285609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FE986-CC09-40CB-8794-728D3A4D5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1C4580-E0E0-410E-A8EF-5596354241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0021B1-B1A5-4390-9931-62B9973AD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EE1ED0-6B72-4D34-AF65-543DAD8F5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1505985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1B427D-848C-4440-B914-46185C91A9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E70E5F-7E9C-4E79-B83A-F4E7F1647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BC04C-EDBB-432A-BF79-45E0343C5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923972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1281D-9C7D-4187-9515-3D6F62106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45368-E801-4D4A-B2F4-A47CEC9BB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DDBD52-441C-459D-BF68-BD401B80A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469C6-7A38-4890-B220-CFCECB42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6B9655-B326-4380-AD04-96DBAA6BC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750C96-C745-4135-AE92-FA4AE6EC7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9383526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7FD55-E903-4166-B501-905B0C2BA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2E65C9-DDAA-466A-A6FC-7D116EDC8C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0AA80B-212E-41D3-87AF-FC58A5D07A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63AF25-52CF-4127-AE62-8E55B6DAE2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EC5B31D-876A-49B2-B646-47FFB1DCA0B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94994E-CCCB-42D2-A6E5-F7BFB558C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66B599-E99E-4B76-A90C-C8233724F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47FFBA-7019-4803-B61A-8256B9E364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453919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AAB451-C634-4A9E-BFB0-9D91D0869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2FA12-8D9E-475C-A9D6-5357EB51C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2613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6" Type="http://schemas.openxmlformats.org/officeDocument/2006/relationships/image" Target="../media/image14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6" Type="http://schemas.openxmlformats.org/officeDocument/2006/relationships/image" Target="../media/image15.png"/><Relationship Id="rId5" Type="http://schemas.openxmlformats.org/officeDocument/2006/relationships/image" Target="../media/image11.png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5BB4486-8548-7693-0F10-43CD15A9C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225" y="236365"/>
            <a:ext cx="2141567" cy="65585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EFF31C0-596D-4351-B46F-8440B6312256}"/>
              </a:ext>
            </a:extLst>
          </p:cNvPr>
          <p:cNvGrpSpPr/>
          <p:nvPr/>
        </p:nvGrpSpPr>
        <p:grpSpPr>
          <a:xfrm>
            <a:off x="1" y="1805920"/>
            <a:ext cx="12175670" cy="3243080"/>
            <a:chOff x="1" y="1805920"/>
            <a:chExt cx="12175670" cy="3243080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B73EB9B5-8DB0-C2BA-6F75-5397B8DDBBCD}"/>
                </a:ext>
              </a:extLst>
            </p:cNvPr>
            <p:cNvGrpSpPr/>
            <p:nvPr/>
          </p:nvGrpSpPr>
          <p:grpSpPr>
            <a:xfrm>
              <a:off x="3225226" y="1805920"/>
              <a:ext cx="8950445" cy="3240000"/>
              <a:chOff x="3225226" y="1805920"/>
              <a:chExt cx="8950445" cy="3240000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209C60B-4EAE-983B-EB90-2186CBA79AFC}"/>
                  </a:ext>
                </a:extLst>
              </p:cNvPr>
              <p:cNvSpPr/>
              <p:nvPr/>
            </p:nvSpPr>
            <p:spPr>
              <a:xfrm>
                <a:off x="3225226" y="1805920"/>
                <a:ext cx="8950445" cy="3240000"/>
              </a:xfrm>
              <a:prstGeom prst="rect">
                <a:avLst/>
              </a:prstGeom>
              <a:solidFill>
                <a:srgbClr val="25B1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7A08889B-A57A-D7C8-EAE7-BACEAFFB47D7}"/>
                  </a:ext>
                </a:extLst>
              </p:cNvPr>
              <p:cNvGrpSpPr/>
              <p:nvPr/>
            </p:nvGrpSpPr>
            <p:grpSpPr>
              <a:xfrm>
                <a:off x="3497856" y="2498247"/>
                <a:ext cx="7504761" cy="2067981"/>
                <a:chOff x="3029663" y="2714889"/>
                <a:chExt cx="7504761" cy="2067981"/>
              </a:xfrm>
            </p:grpSpPr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6C5CA4A5-1A67-5576-0CC7-176E1C118893}"/>
                    </a:ext>
                  </a:extLst>
                </p:cNvPr>
                <p:cNvSpPr txBox="1"/>
                <p:nvPr/>
              </p:nvSpPr>
              <p:spPr>
                <a:xfrm>
                  <a:off x="3029663" y="2714889"/>
                  <a:ext cx="4720763" cy="595869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b">
                  <a:spAutoFit/>
                </a:bodyPr>
                <a:lstStyle>
                  <a:lvl1pPr algn="r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en-GB" sz="3600" dirty="0"/>
                    <a:t>Unit 4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8E7EEC0C-39AC-6792-600F-2FF2EFB7D9EB}"/>
                    </a:ext>
                  </a:extLst>
                </p:cNvPr>
                <p:cNvSpPr txBox="1"/>
                <p:nvPr/>
              </p:nvSpPr>
              <p:spPr>
                <a:xfrm>
                  <a:off x="3029663" y="3354402"/>
                  <a:ext cx="7504761" cy="1428468"/>
                </a:xfrm>
                <a:prstGeom prst="rect">
                  <a:avLst/>
                </a:prstGeom>
              </p:spPr>
              <p:txBody>
                <a:bodyPr vert="horz" wrap="square" lIns="91440" tIns="45720" rIns="91440" bIns="45720" rtlCol="0" anchor="b">
                  <a:spAutoFit/>
                </a:bodyPr>
                <a:lstStyle>
                  <a:lvl1pPr algn="r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440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en-GB" sz="4800" dirty="0"/>
                    <a:t>Facilitation of data collection training </a:t>
                  </a:r>
                </a:p>
              </p:txBody>
            </p:sp>
          </p:grpSp>
        </p:grp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37EE406-88EA-4B8D-8328-47404BB29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3" y="1807445"/>
              <a:ext cx="3243079" cy="3240031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00676917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754959" cy="611122"/>
            <a:chOff x="-1235" y="-815"/>
            <a:chExt cx="10754959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49" y="21482"/>
              <a:ext cx="1001957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3. Approach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D5DFAA55-5390-BFB7-4DBE-924217010931}"/>
              </a:ext>
            </a:extLst>
          </p:cNvPr>
          <p:cNvSpPr txBox="1"/>
          <p:nvPr/>
        </p:nvSpPr>
        <p:spPr>
          <a:xfrm>
            <a:off x="4956564" y="2488493"/>
            <a:ext cx="75387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workshop consists of a series of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phases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sp>
        <p:nvSpPr>
          <p:cNvPr id="28" name="bulletText2">
            <a:extLst>
              <a:ext uri="{FF2B5EF4-FFF2-40B4-BE49-F238E27FC236}">
                <a16:creationId xmlns:a16="http://schemas.microsoft.com/office/drawing/2014/main" id="{F4529FC2-1CDD-4657-B1A8-ED7C22FDEAEC}"/>
              </a:ext>
            </a:extLst>
          </p:cNvPr>
          <p:cNvSpPr txBox="1"/>
          <p:nvPr/>
        </p:nvSpPr>
        <p:spPr>
          <a:xfrm>
            <a:off x="5420623" y="4004990"/>
            <a:ext cx="5918269" cy="46166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Each phase contains several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sessions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</p:txBody>
      </p:sp>
      <p:pic>
        <p:nvPicPr>
          <p:cNvPr id="36" name="bullet02">
            <a:extLst>
              <a:ext uri="{FF2B5EF4-FFF2-40B4-BE49-F238E27FC236}">
                <a16:creationId xmlns:a16="http://schemas.microsoft.com/office/drawing/2014/main" id="{D05F2D20-A4E3-4480-B9DC-E0993F548D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53" y="4174622"/>
            <a:ext cx="117692" cy="122400"/>
          </a:xfrm>
          <a:prstGeom prst="rect">
            <a:avLst/>
          </a:prstGeom>
        </p:spPr>
      </p:pic>
      <p:sp>
        <p:nvSpPr>
          <p:cNvPr id="41" name="bulletText1">
            <a:extLst>
              <a:ext uri="{FF2B5EF4-FFF2-40B4-BE49-F238E27FC236}">
                <a16:creationId xmlns:a16="http://schemas.microsoft.com/office/drawing/2014/main" id="{AEFF400C-D695-47DF-AA5C-35C43FACB127}"/>
              </a:ext>
            </a:extLst>
          </p:cNvPr>
          <p:cNvSpPr txBox="1"/>
          <p:nvPr/>
        </p:nvSpPr>
        <p:spPr>
          <a:xfrm>
            <a:off x="5420623" y="3236837"/>
            <a:ext cx="5334649" cy="830997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Each phase has a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learning outcome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algn="l">
              <a:lnSpc>
                <a:spcPct val="100000"/>
              </a:lnSpc>
            </a:pPr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bullet01">
            <a:extLst>
              <a:ext uri="{FF2B5EF4-FFF2-40B4-BE49-F238E27FC236}">
                <a16:creationId xmlns:a16="http://schemas.microsoft.com/office/drawing/2014/main" id="{A31BF6E1-9F06-4FFD-B57B-433B884539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253" y="3367800"/>
            <a:ext cx="117692" cy="1224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21BF1716-A3C6-4866-82E3-8D2F6968BF48}"/>
              </a:ext>
            </a:extLst>
          </p:cNvPr>
          <p:cNvGrpSpPr/>
          <p:nvPr/>
        </p:nvGrpSpPr>
        <p:grpSpPr>
          <a:xfrm>
            <a:off x="727024" y="1419569"/>
            <a:ext cx="4018862" cy="4018862"/>
            <a:chOff x="476038" y="1416377"/>
            <a:chExt cx="3946267" cy="3946267"/>
          </a:xfrm>
        </p:grpSpPr>
        <p:sp>
          <p:nvSpPr>
            <p:cNvPr id="25" name="circle">
              <a:extLst>
                <a:ext uri="{FF2B5EF4-FFF2-40B4-BE49-F238E27FC236}">
                  <a16:creationId xmlns:a16="http://schemas.microsoft.com/office/drawing/2014/main" id="{A49122C3-63A4-4444-B70A-E017B1D806CC}"/>
                </a:ext>
              </a:extLst>
            </p:cNvPr>
            <p:cNvSpPr/>
            <p:nvPr/>
          </p:nvSpPr>
          <p:spPr>
            <a:xfrm>
              <a:off x="476038" y="1416377"/>
              <a:ext cx="3946267" cy="3946267"/>
            </a:xfrm>
            <a:prstGeom prst="ellipse">
              <a:avLst/>
            </a:prstGeom>
            <a:solidFill>
              <a:srgbClr val="CBEB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5D412A4-4210-4A78-9432-60B74527E9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5537" y="2354500"/>
              <a:ext cx="2727267" cy="2113633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37878481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8" grpId="0"/>
      <p:bldP spid="4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11C2849-6A91-B650-FDA0-1FFD204ECD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-1522" y="-528"/>
            <a:ext cx="611122" cy="610548"/>
          </a:xfrm>
          <a:prstGeom prst="rect">
            <a:avLst/>
          </a:prstGeom>
        </p:spPr>
      </p:pic>
      <p:sp>
        <p:nvSpPr>
          <p:cNvPr id="2" name="grid1">
            <a:extLst>
              <a:ext uri="{FF2B5EF4-FFF2-40B4-BE49-F238E27FC236}">
                <a16:creationId xmlns:a16="http://schemas.microsoft.com/office/drawing/2014/main" id="{D61F9243-FE1A-97E5-7BC6-7862D478981D}"/>
              </a:ext>
            </a:extLst>
          </p:cNvPr>
          <p:cNvSpPr txBox="1"/>
          <p:nvPr/>
        </p:nvSpPr>
        <p:spPr>
          <a:xfrm>
            <a:off x="734150" y="1333461"/>
            <a:ext cx="5360074" cy="4630615"/>
          </a:xfrm>
          <a:prstGeom prst="rect">
            <a:avLst/>
          </a:prstGeom>
          <a:solidFill>
            <a:srgbClr val="CBEBE6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grid2">
            <a:extLst>
              <a:ext uri="{FF2B5EF4-FFF2-40B4-BE49-F238E27FC236}">
                <a16:creationId xmlns:a16="http://schemas.microsoft.com/office/drawing/2014/main" id="{07C19065-355D-20C1-A917-7B7BC40650DF}"/>
              </a:ext>
            </a:extLst>
          </p:cNvPr>
          <p:cNvSpPr txBox="1"/>
          <p:nvPr/>
        </p:nvSpPr>
        <p:spPr>
          <a:xfrm>
            <a:off x="6199796" y="1333461"/>
            <a:ext cx="5360074" cy="4630615"/>
          </a:xfrm>
          <a:prstGeom prst="rect">
            <a:avLst/>
          </a:prstGeom>
          <a:solidFill>
            <a:srgbClr val="C7DDF1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caption1">
            <a:extLst>
              <a:ext uri="{FF2B5EF4-FFF2-40B4-BE49-F238E27FC236}">
                <a16:creationId xmlns:a16="http://schemas.microsoft.com/office/drawing/2014/main" id="{F0B98466-E387-A2D2-F1A1-699370EB4FD7}"/>
              </a:ext>
            </a:extLst>
          </p:cNvPr>
          <p:cNvSpPr txBox="1"/>
          <p:nvPr/>
        </p:nvSpPr>
        <p:spPr>
          <a:xfrm>
            <a:off x="1813977" y="1754482"/>
            <a:ext cx="4159984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Facilitator’s guide, Table 1</a:t>
            </a:r>
          </a:p>
        </p:txBody>
      </p:sp>
      <p:sp>
        <p:nvSpPr>
          <p:cNvPr id="18" name="caption2">
            <a:extLst>
              <a:ext uri="{FF2B5EF4-FFF2-40B4-BE49-F238E27FC236}">
                <a16:creationId xmlns:a16="http://schemas.microsoft.com/office/drawing/2014/main" id="{F4064464-674F-2517-2F80-D1BADDF9B61E}"/>
              </a:ext>
            </a:extLst>
          </p:cNvPr>
          <p:cNvSpPr txBox="1"/>
          <p:nvPr/>
        </p:nvSpPr>
        <p:spPr>
          <a:xfrm>
            <a:off x="7135090" y="1754482"/>
            <a:ext cx="4986065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Facilitation focus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F42100-4748-4B5F-941E-2858E89D3C12}"/>
              </a:ext>
            </a:extLst>
          </p:cNvPr>
          <p:cNvSpPr txBox="1"/>
          <p:nvPr/>
        </p:nvSpPr>
        <p:spPr>
          <a:xfrm>
            <a:off x="734150" y="21482"/>
            <a:ext cx="88670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595959"/>
                </a:solidFill>
              </a:rPr>
              <a:t>3. Approach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C8ED37-C765-4B90-A336-C6AE90135D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330" y="1460959"/>
            <a:ext cx="610000" cy="87929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17057CF-29D6-419A-BA5F-8DD4E62EF6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446" y="1663483"/>
            <a:ext cx="610000" cy="610000"/>
          </a:xfrm>
          <a:prstGeom prst="rect">
            <a:avLst/>
          </a:prstGeom>
        </p:spPr>
      </p:pic>
      <p:sp>
        <p:nvSpPr>
          <p:cNvPr id="30" name="bulletText2">
            <a:extLst>
              <a:ext uri="{FF2B5EF4-FFF2-40B4-BE49-F238E27FC236}">
                <a16:creationId xmlns:a16="http://schemas.microsoft.com/office/drawing/2014/main" id="{9F4DE72B-490D-4B2D-9CA5-215322F0B7CA}"/>
              </a:ext>
            </a:extLst>
          </p:cNvPr>
          <p:cNvSpPr txBox="1"/>
          <p:nvPr/>
        </p:nvSpPr>
        <p:spPr>
          <a:xfrm>
            <a:off x="1793906" y="3479254"/>
            <a:ext cx="2806761" cy="46166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facilitation focus</a:t>
            </a:r>
          </a:p>
        </p:txBody>
      </p:sp>
      <p:sp>
        <p:nvSpPr>
          <p:cNvPr id="31" name="bulletText3">
            <a:extLst>
              <a:ext uri="{FF2B5EF4-FFF2-40B4-BE49-F238E27FC236}">
                <a16:creationId xmlns:a16="http://schemas.microsoft.com/office/drawing/2014/main" id="{258A011D-29E7-49F1-9526-D0D72EC3140A}"/>
              </a:ext>
            </a:extLst>
          </p:cNvPr>
          <p:cNvSpPr txBox="1"/>
          <p:nvPr/>
        </p:nvSpPr>
        <p:spPr>
          <a:xfrm>
            <a:off x="1794268" y="4171451"/>
            <a:ext cx="2806761" cy="46166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learning outcomes</a:t>
            </a:r>
          </a:p>
        </p:txBody>
      </p:sp>
      <p:pic>
        <p:nvPicPr>
          <p:cNvPr id="32" name="bullet02">
            <a:extLst>
              <a:ext uri="{FF2B5EF4-FFF2-40B4-BE49-F238E27FC236}">
                <a16:creationId xmlns:a16="http://schemas.microsoft.com/office/drawing/2014/main" id="{941840E5-6CBF-49B7-9336-8A70A8B6AC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536" y="3648886"/>
            <a:ext cx="117692" cy="122400"/>
          </a:xfrm>
          <a:prstGeom prst="rect">
            <a:avLst/>
          </a:prstGeom>
        </p:spPr>
      </p:pic>
      <p:pic>
        <p:nvPicPr>
          <p:cNvPr id="33" name="bullet03">
            <a:extLst>
              <a:ext uri="{FF2B5EF4-FFF2-40B4-BE49-F238E27FC236}">
                <a16:creationId xmlns:a16="http://schemas.microsoft.com/office/drawing/2014/main" id="{96C9E81F-7B4D-434A-9C43-D4127DDECD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898" y="4356632"/>
            <a:ext cx="117692" cy="122400"/>
          </a:xfrm>
          <a:prstGeom prst="rect">
            <a:avLst/>
          </a:prstGeom>
        </p:spPr>
      </p:pic>
      <p:sp>
        <p:nvSpPr>
          <p:cNvPr id="34" name="bulletText1">
            <a:extLst>
              <a:ext uri="{FF2B5EF4-FFF2-40B4-BE49-F238E27FC236}">
                <a16:creationId xmlns:a16="http://schemas.microsoft.com/office/drawing/2014/main" id="{6123C309-5D11-490D-B0D8-1A0AD2168B8E}"/>
              </a:ext>
            </a:extLst>
          </p:cNvPr>
          <p:cNvSpPr txBox="1"/>
          <p:nvPr/>
        </p:nvSpPr>
        <p:spPr>
          <a:xfrm>
            <a:off x="1793906" y="2753372"/>
            <a:ext cx="2806761" cy="46166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title</a:t>
            </a:r>
          </a:p>
        </p:txBody>
      </p:sp>
      <p:pic>
        <p:nvPicPr>
          <p:cNvPr id="35" name="bullet01">
            <a:extLst>
              <a:ext uri="{FF2B5EF4-FFF2-40B4-BE49-F238E27FC236}">
                <a16:creationId xmlns:a16="http://schemas.microsoft.com/office/drawing/2014/main" id="{1DBBF558-5164-4BCA-975A-F94D0A8C68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536" y="2923004"/>
            <a:ext cx="117692" cy="122400"/>
          </a:xfrm>
          <a:prstGeom prst="rect">
            <a:avLst/>
          </a:prstGeom>
        </p:spPr>
      </p:pic>
      <p:sp>
        <p:nvSpPr>
          <p:cNvPr id="36" name="bulletText3">
            <a:extLst>
              <a:ext uri="{FF2B5EF4-FFF2-40B4-BE49-F238E27FC236}">
                <a16:creationId xmlns:a16="http://schemas.microsoft.com/office/drawing/2014/main" id="{86FFFFC6-F23A-45DE-8467-824F3AB27F05}"/>
              </a:ext>
            </a:extLst>
          </p:cNvPr>
          <p:cNvSpPr txBox="1"/>
          <p:nvPr/>
        </p:nvSpPr>
        <p:spPr>
          <a:xfrm>
            <a:off x="1794268" y="4863648"/>
            <a:ext cx="2806761" cy="46166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sessions</a:t>
            </a:r>
          </a:p>
        </p:txBody>
      </p:sp>
      <p:pic>
        <p:nvPicPr>
          <p:cNvPr id="37" name="bullet03">
            <a:extLst>
              <a:ext uri="{FF2B5EF4-FFF2-40B4-BE49-F238E27FC236}">
                <a16:creationId xmlns:a16="http://schemas.microsoft.com/office/drawing/2014/main" id="{DB9E95CA-3ECC-420B-BB24-EF0E2EB710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898" y="5048829"/>
            <a:ext cx="117692" cy="122400"/>
          </a:xfrm>
          <a:prstGeom prst="rect">
            <a:avLst/>
          </a:prstGeom>
        </p:spPr>
      </p:pic>
      <p:sp>
        <p:nvSpPr>
          <p:cNvPr id="38" name="bulletText7">
            <a:extLst>
              <a:ext uri="{FF2B5EF4-FFF2-40B4-BE49-F238E27FC236}">
                <a16:creationId xmlns:a16="http://schemas.microsoft.com/office/drawing/2014/main" id="{4676D694-16C4-452E-A184-695AC245E7BC}"/>
              </a:ext>
            </a:extLst>
          </p:cNvPr>
          <p:cNvSpPr txBox="1"/>
          <p:nvPr/>
        </p:nvSpPr>
        <p:spPr>
          <a:xfrm>
            <a:off x="6972443" y="3449979"/>
            <a:ext cx="4626491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breadth (scope of knowledge)</a:t>
            </a:r>
          </a:p>
        </p:txBody>
      </p:sp>
      <p:pic>
        <p:nvPicPr>
          <p:cNvPr id="39" name="bullet07">
            <a:extLst>
              <a:ext uri="{FF2B5EF4-FFF2-40B4-BE49-F238E27FC236}">
                <a16:creationId xmlns:a16="http://schemas.microsoft.com/office/drawing/2014/main" id="{921CC948-DB85-4C17-B412-4C8C282387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546" y="3598031"/>
            <a:ext cx="117692" cy="122400"/>
          </a:xfrm>
          <a:prstGeom prst="rect">
            <a:avLst/>
          </a:prstGeom>
        </p:spPr>
      </p:pic>
      <p:sp>
        <p:nvSpPr>
          <p:cNvPr id="40" name="bulletText7">
            <a:extLst>
              <a:ext uri="{FF2B5EF4-FFF2-40B4-BE49-F238E27FC236}">
                <a16:creationId xmlns:a16="http://schemas.microsoft.com/office/drawing/2014/main" id="{9026C471-C57D-43AE-916F-5AFD067EB420}"/>
              </a:ext>
            </a:extLst>
          </p:cNvPr>
          <p:cNvSpPr txBox="1"/>
          <p:nvPr/>
        </p:nvSpPr>
        <p:spPr>
          <a:xfrm>
            <a:off x="6972443" y="4171451"/>
            <a:ext cx="4626491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depth (level of detail)</a:t>
            </a:r>
          </a:p>
        </p:txBody>
      </p:sp>
      <p:pic>
        <p:nvPicPr>
          <p:cNvPr id="41" name="bullet07">
            <a:extLst>
              <a:ext uri="{FF2B5EF4-FFF2-40B4-BE49-F238E27FC236}">
                <a16:creationId xmlns:a16="http://schemas.microsoft.com/office/drawing/2014/main" id="{A1BF42CC-A81E-4FA2-B76C-8A75137DB5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546" y="4319503"/>
            <a:ext cx="117692" cy="122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00691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8" grpId="0"/>
      <p:bldP spid="18" grpId="0"/>
      <p:bldP spid="30" grpId="0"/>
      <p:bldP spid="31" grpId="0"/>
      <p:bldP spid="34" grpId="0"/>
      <p:bldP spid="36" grpId="0"/>
      <p:bldP spid="38" grpId="0"/>
      <p:bldP spid="4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754959" cy="611122"/>
            <a:chOff x="-1235" y="-815"/>
            <a:chExt cx="10754959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49" y="21482"/>
              <a:ext cx="1001957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3. Approach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9" name="grid1">
            <a:extLst>
              <a:ext uri="{FF2B5EF4-FFF2-40B4-BE49-F238E27FC236}">
                <a16:creationId xmlns:a16="http://schemas.microsoft.com/office/drawing/2014/main" id="{8092FF2D-2E91-440B-B0CF-AA085A48A1D6}"/>
              </a:ext>
            </a:extLst>
          </p:cNvPr>
          <p:cNvSpPr txBox="1"/>
          <p:nvPr/>
        </p:nvSpPr>
        <p:spPr>
          <a:xfrm>
            <a:off x="734149" y="976458"/>
            <a:ext cx="10825719" cy="1105991"/>
          </a:xfrm>
          <a:prstGeom prst="rect">
            <a:avLst/>
          </a:prstGeom>
          <a:solidFill>
            <a:srgbClr val="CBEBE6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caption1">
            <a:extLst>
              <a:ext uri="{FF2B5EF4-FFF2-40B4-BE49-F238E27FC236}">
                <a16:creationId xmlns:a16="http://schemas.microsoft.com/office/drawing/2014/main" id="{491C4CA2-098E-4693-9738-CB22F83A1942}"/>
              </a:ext>
            </a:extLst>
          </p:cNvPr>
          <p:cNvSpPr txBox="1"/>
          <p:nvPr/>
        </p:nvSpPr>
        <p:spPr>
          <a:xfrm>
            <a:off x="1821011" y="1315452"/>
            <a:ext cx="6734848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Table 1 in the facilitator’s guide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FF0D360-636B-4342-BB5A-65FAB2DC50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17" y="1081960"/>
            <a:ext cx="620883" cy="89498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059297C-6DE3-4A17-8133-A5666BE343AD}"/>
              </a:ext>
            </a:extLst>
          </p:cNvPr>
          <p:cNvSpPr txBox="1"/>
          <p:nvPr/>
        </p:nvSpPr>
        <p:spPr>
          <a:xfrm>
            <a:off x="806836" y="2487029"/>
            <a:ext cx="5289164" cy="1343253"/>
          </a:xfrm>
          <a:prstGeom prst="rect">
            <a:avLst/>
          </a:prstGeom>
          <a:solidFill>
            <a:srgbClr val="31B09C"/>
          </a:solidFill>
        </p:spPr>
        <p:txBody>
          <a:bodyPr vert="horz" wrap="square" lIns="21600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“</a:t>
            </a:r>
            <a:r>
              <a:rPr lang="en-GB" sz="2400" b="1" dirty="0"/>
              <a:t>Breadth</a:t>
            </a:r>
            <a:r>
              <a:rPr lang="en-GB" sz="2400" dirty="0"/>
              <a:t>” refers to the </a:t>
            </a:r>
            <a:r>
              <a:rPr lang="en-GB" sz="2400" b="1" dirty="0"/>
              <a:t>scope of knowledge</a:t>
            </a:r>
            <a:r>
              <a:rPr lang="en-GB" sz="2400" dirty="0"/>
              <a:t> to be imparted in the phase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09B90F-80FA-4E0E-BFD9-9C2D0C422909}"/>
              </a:ext>
            </a:extLst>
          </p:cNvPr>
          <p:cNvSpPr/>
          <p:nvPr/>
        </p:nvSpPr>
        <p:spPr>
          <a:xfrm>
            <a:off x="734149" y="2487029"/>
            <a:ext cx="80255" cy="1343253"/>
          </a:xfrm>
          <a:prstGeom prst="rect">
            <a:avLst/>
          </a:prstGeom>
          <a:solidFill>
            <a:srgbClr val="1B95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quest type 1">
            <a:extLst>
              <a:ext uri="{FF2B5EF4-FFF2-40B4-BE49-F238E27FC236}">
                <a16:creationId xmlns:a16="http://schemas.microsoft.com/office/drawing/2014/main" id="{66B5738D-7909-4567-9CF0-6760D1D97305}"/>
              </a:ext>
            </a:extLst>
          </p:cNvPr>
          <p:cNvSpPr/>
          <p:nvPr/>
        </p:nvSpPr>
        <p:spPr>
          <a:xfrm>
            <a:off x="1301492" y="4519852"/>
            <a:ext cx="798232" cy="730153"/>
          </a:xfrm>
          <a:prstGeom prst="rect">
            <a:avLst/>
          </a:prstGeom>
          <a:solidFill>
            <a:srgbClr val="98D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3F370DD-07A6-4E9D-899A-DA7D2C3551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723" y="4706103"/>
            <a:ext cx="610548" cy="438690"/>
          </a:xfrm>
          <a:prstGeom prst="rect">
            <a:avLst/>
          </a:prstGeom>
        </p:spPr>
      </p:pic>
      <p:sp>
        <p:nvSpPr>
          <p:cNvPr id="24" name="interviewing">
            <a:extLst>
              <a:ext uri="{FF2B5EF4-FFF2-40B4-BE49-F238E27FC236}">
                <a16:creationId xmlns:a16="http://schemas.microsoft.com/office/drawing/2014/main" id="{05BC5B22-442E-47B3-ABF7-D94A2FE5DE77}"/>
              </a:ext>
            </a:extLst>
          </p:cNvPr>
          <p:cNvSpPr txBox="1"/>
          <p:nvPr/>
        </p:nvSpPr>
        <p:spPr>
          <a:xfrm>
            <a:off x="937142" y="5478924"/>
            <a:ext cx="1523708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broad</a:t>
            </a:r>
          </a:p>
        </p:txBody>
      </p:sp>
      <p:sp>
        <p:nvSpPr>
          <p:cNvPr id="25" name="quest type 1">
            <a:extLst>
              <a:ext uri="{FF2B5EF4-FFF2-40B4-BE49-F238E27FC236}">
                <a16:creationId xmlns:a16="http://schemas.microsoft.com/office/drawing/2014/main" id="{96F8F1C3-0863-49D4-BC27-9E5153DC506B}"/>
              </a:ext>
            </a:extLst>
          </p:cNvPr>
          <p:cNvSpPr/>
          <p:nvPr/>
        </p:nvSpPr>
        <p:spPr>
          <a:xfrm>
            <a:off x="3015992" y="4515280"/>
            <a:ext cx="798232" cy="730153"/>
          </a:xfrm>
          <a:prstGeom prst="rect">
            <a:avLst/>
          </a:prstGeom>
          <a:solidFill>
            <a:srgbClr val="98D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A2BF862-17D7-4F0A-BE4D-359F62255E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765" y="4701531"/>
            <a:ext cx="393464" cy="438690"/>
          </a:xfrm>
          <a:prstGeom prst="rect">
            <a:avLst/>
          </a:prstGeom>
        </p:spPr>
      </p:pic>
      <p:sp>
        <p:nvSpPr>
          <p:cNvPr id="27" name="interviewing">
            <a:extLst>
              <a:ext uri="{FF2B5EF4-FFF2-40B4-BE49-F238E27FC236}">
                <a16:creationId xmlns:a16="http://schemas.microsoft.com/office/drawing/2014/main" id="{E4B51015-33F6-4724-9C42-D130C7F5019E}"/>
              </a:ext>
            </a:extLst>
          </p:cNvPr>
          <p:cNvSpPr txBox="1"/>
          <p:nvPr/>
        </p:nvSpPr>
        <p:spPr>
          <a:xfrm>
            <a:off x="2651642" y="5474352"/>
            <a:ext cx="1523708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medium</a:t>
            </a:r>
          </a:p>
        </p:txBody>
      </p:sp>
      <p:sp>
        <p:nvSpPr>
          <p:cNvPr id="28" name="quest type 1">
            <a:extLst>
              <a:ext uri="{FF2B5EF4-FFF2-40B4-BE49-F238E27FC236}">
                <a16:creationId xmlns:a16="http://schemas.microsoft.com/office/drawing/2014/main" id="{8362C1A0-4A28-49C5-866A-385EEBE303CD}"/>
              </a:ext>
            </a:extLst>
          </p:cNvPr>
          <p:cNvSpPr/>
          <p:nvPr/>
        </p:nvSpPr>
        <p:spPr>
          <a:xfrm>
            <a:off x="4778963" y="4515280"/>
            <a:ext cx="798232" cy="730153"/>
          </a:xfrm>
          <a:prstGeom prst="rect">
            <a:avLst/>
          </a:prstGeom>
          <a:solidFill>
            <a:srgbClr val="98D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DDC582B-0C60-4A67-B0D9-F5C547207B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097" y="4701531"/>
            <a:ext cx="248741" cy="438690"/>
          </a:xfrm>
          <a:prstGeom prst="rect">
            <a:avLst/>
          </a:prstGeom>
        </p:spPr>
      </p:pic>
      <p:sp>
        <p:nvSpPr>
          <p:cNvPr id="30" name="interviewing">
            <a:extLst>
              <a:ext uri="{FF2B5EF4-FFF2-40B4-BE49-F238E27FC236}">
                <a16:creationId xmlns:a16="http://schemas.microsoft.com/office/drawing/2014/main" id="{1E092BA4-078C-446A-8654-7391270856EA}"/>
              </a:ext>
            </a:extLst>
          </p:cNvPr>
          <p:cNvSpPr txBox="1"/>
          <p:nvPr/>
        </p:nvSpPr>
        <p:spPr>
          <a:xfrm>
            <a:off x="4414613" y="5474352"/>
            <a:ext cx="1523708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narrow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2723B89-7210-4BC3-97E2-C9873CCF77E7}"/>
              </a:ext>
            </a:extLst>
          </p:cNvPr>
          <p:cNvGrpSpPr/>
          <p:nvPr/>
        </p:nvGrpSpPr>
        <p:grpSpPr>
          <a:xfrm>
            <a:off x="6271357" y="2488217"/>
            <a:ext cx="5288512" cy="1307686"/>
            <a:chOff x="302357" y="1011378"/>
            <a:chExt cx="5288512" cy="1307686"/>
          </a:xfrm>
        </p:grpSpPr>
        <p:sp>
          <p:nvSpPr>
            <p:cNvPr id="32" name="grid1">
              <a:extLst>
                <a:ext uri="{FF2B5EF4-FFF2-40B4-BE49-F238E27FC236}">
                  <a16:creationId xmlns:a16="http://schemas.microsoft.com/office/drawing/2014/main" id="{2B8599B0-D258-4D38-BA1D-981BBACA68EE}"/>
                </a:ext>
              </a:extLst>
            </p:cNvPr>
            <p:cNvSpPr txBox="1"/>
            <p:nvPr/>
          </p:nvSpPr>
          <p:spPr>
            <a:xfrm>
              <a:off x="302357" y="1011378"/>
              <a:ext cx="5288512" cy="1307686"/>
            </a:xfrm>
            <a:prstGeom prst="rect">
              <a:avLst/>
            </a:prstGeom>
            <a:solidFill>
              <a:srgbClr val="CBEBE6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lvl1pPr algn="r">
                <a:lnSpc>
                  <a:spcPct val="90000"/>
                </a:lnSpc>
                <a:spcBef>
                  <a:spcPct val="0"/>
                </a:spcBef>
                <a:buNone/>
                <a:defRPr sz="4400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endPara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3" name="quest type 1">
              <a:extLst>
                <a:ext uri="{FF2B5EF4-FFF2-40B4-BE49-F238E27FC236}">
                  <a16:creationId xmlns:a16="http://schemas.microsoft.com/office/drawing/2014/main" id="{41463FF5-36D0-4519-8F3A-32E8980C4650}"/>
                </a:ext>
              </a:extLst>
            </p:cNvPr>
            <p:cNvSpPr/>
            <p:nvPr/>
          </p:nvSpPr>
          <p:spPr>
            <a:xfrm>
              <a:off x="653799" y="1296368"/>
              <a:ext cx="798232" cy="730153"/>
            </a:xfrm>
            <a:prstGeom prst="rect">
              <a:avLst/>
            </a:prstGeom>
            <a:solidFill>
              <a:srgbClr val="98D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87582C7-3907-4EA2-BEB1-C474C1A2F666}"/>
              </a:ext>
            </a:extLst>
          </p:cNvPr>
          <p:cNvSpPr txBox="1"/>
          <p:nvPr/>
        </p:nvSpPr>
        <p:spPr>
          <a:xfrm>
            <a:off x="7545210" y="2768635"/>
            <a:ext cx="402663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troubleshooting after the field practice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9B06E8-805E-4879-9C96-788D3894C0B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030" y="2959458"/>
            <a:ext cx="610548" cy="438690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47DEBB3F-DB4A-4869-ACAC-9B06F71CF877}"/>
              </a:ext>
            </a:extLst>
          </p:cNvPr>
          <p:cNvGrpSpPr/>
          <p:nvPr/>
        </p:nvGrpSpPr>
        <p:grpSpPr>
          <a:xfrm>
            <a:off x="6271356" y="4234862"/>
            <a:ext cx="5288512" cy="1307686"/>
            <a:chOff x="302357" y="1011378"/>
            <a:chExt cx="5288512" cy="1307686"/>
          </a:xfrm>
        </p:grpSpPr>
        <p:sp>
          <p:nvSpPr>
            <p:cNvPr id="37" name="grid1">
              <a:extLst>
                <a:ext uri="{FF2B5EF4-FFF2-40B4-BE49-F238E27FC236}">
                  <a16:creationId xmlns:a16="http://schemas.microsoft.com/office/drawing/2014/main" id="{0296A9A4-C05F-41F5-852F-94B8959BE321}"/>
                </a:ext>
              </a:extLst>
            </p:cNvPr>
            <p:cNvSpPr txBox="1"/>
            <p:nvPr/>
          </p:nvSpPr>
          <p:spPr>
            <a:xfrm>
              <a:off x="302357" y="1011378"/>
              <a:ext cx="5288512" cy="1307686"/>
            </a:xfrm>
            <a:prstGeom prst="rect">
              <a:avLst/>
            </a:prstGeom>
            <a:solidFill>
              <a:srgbClr val="CBEBE6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lvl1pPr algn="r">
                <a:lnSpc>
                  <a:spcPct val="90000"/>
                </a:lnSpc>
                <a:spcBef>
                  <a:spcPct val="0"/>
                </a:spcBef>
                <a:buNone/>
                <a:defRPr sz="4400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endPara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8" name="quest type 1">
              <a:extLst>
                <a:ext uri="{FF2B5EF4-FFF2-40B4-BE49-F238E27FC236}">
                  <a16:creationId xmlns:a16="http://schemas.microsoft.com/office/drawing/2014/main" id="{32222CDC-B336-4464-ABE0-072051B994C8}"/>
                </a:ext>
              </a:extLst>
            </p:cNvPr>
            <p:cNvSpPr/>
            <p:nvPr/>
          </p:nvSpPr>
          <p:spPr>
            <a:xfrm>
              <a:off x="653799" y="1296368"/>
              <a:ext cx="798232" cy="730153"/>
            </a:xfrm>
            <a:prstGeom prst="rect">
              <a:avLst/>
            </a:prstGeom>
            <a:solidFill>
              <a:srgbClr val="98D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524BA7FB-64B6-4F9D-8E23-C2B3F74F9CD3}"/>
              </a:ext>
            </a:extLst>
          </p:cNvPr>
          <p:cNvSpPr txBox="1"/>
          <p:nvPr/>
        </p:nvSpPr>
        <p:spPr>
          <a:xfrm>
            <a:off x="7545209" y="4515280"/>
            <a:ext cx="41242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review of specific questionnaire sections 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F230C144-7D5C-49AB-8CC6-36F635E096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932" y="4706103"/>
            <a:ext cx="248741" cy="43869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0263029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6" grpId="0" animBg="1"/>
      <p:bldP spid="24" grpId="0"/>
      <p:bldP spid="25" grpId="0" animBg="1"/>
      <p:bldP spid="27" grpId="0"/>
      <p:bldP spid="28" grpId="0" animBg="1"/>
      <p:bldP spid="30" grpId="0"/>
      <p:bldP spid="34" grpId="0"/>
      <p:bldP spid="3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754959" cy="611122"/>
            <a:chOff x="-1235" y="-815"/>
            <a:chExt cx="10754959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49" y="21482"/>
              <a:ext cx="1001957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3. Approach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9" name="grid1">
            <a:extLst>
              <a:ext uri="{FF2B5EF4-FFF2-40B4-BE49-F238E27FC236}">
                <a16:creationId xmlns:a16="http://schemas.microsoft.com/office/drawing/2014/main" id="{8092FF2D-2E91-440B-B0CF-AA085A48A1D6}"/>
              </a:ext>
            </a:extLst>
          </p:cNvPr>
          <p:cNvSpPr txBox="1"/>
          <p:nvPr/>
        </p:nvSpPr>
        <p:spPr>
          <a:xfrm>
            <a:off x="734149" y="976458"/>
            <a:ext cx="10825719" cy="1105991"/>
          </a:xfrm>
          <a:prstGeom prst="rect">
            <a:avLst/>
          </a:prstGeom>
          <a:solidFill>
            <a:srgbClr val="CBEBE6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caption1">
            <a:extLst>
              <a:ext uri="{FF2B5EF4-FFF2-40B4-BE49-F238E27FC236}">
                <a16:creationId xmlns:a16="http://schemas.microsoft.com/office/drawing/2014/main" id="{491C4CA2-098E-4693-9738-CB22F83A1942}"/>
              </a:ext>
            </a:extLst>
          </p:cNvPr>
          <p:cNvSpPr txBox="1"/>
          <p:nvPr/>
        </p:nvSpPr>
        <p:spPr>
          <a:xfrm>
            <a:off x="1821011" y="1315452"/>
            <a:ext cx="6734848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Table 1 in the facilitator’s guide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FF0D360-636B-4342-BB5A-65FAB2DC50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17" y="1081960"/>
            <a:ext cx="620883" cy="89498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059297C-6DE3-4A17-8133-A5666BE343AD}"/>
              </a:ext>
            </a:extLst>
          </p:cNvPr>
          <p:cNvSpPr txBox="1"/>
          <p:nvPr/>
        </p:nvSpPr>
        <p:spPr>
          <a:xfrm>
            <a:off x="806836" y="2487029"/>
            <a:ext cx="5289164" cy="1343253"/>
          </a:xfrm>
          <a:prstGeom prst="rect">
            <a:avLst/>
          </a:prstGeom>
          <a:solidFill>
            <a:srgbClr val="31B09C"/>
          </a:solidFill>
        </p:spPr>
        <p:txBody>
          <a:bodyPr vert="horz" wrap="square" lIns="21600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“</a:t>
            </a:r>
            <a:r>
              <a:rPr lang="en-GB" sz="2400" b="1" dirty="0"/>
              <a:t>Depth</a:t>
            </a:r>
            <a:r>
              <a:rPr lang="en-GB" sz="2400" dirty="0"/>
              <a:t>” refers to the </a:t>
            </a:r>
            <a:r>
              <a:rPr lang="en-GB" sz="2400" b="1" dirty="0"/>
              <a:t>level of detail </a:t>
            </a:r>
            <a:r>
              <a:rPr lang="en-GB" sz="2400" dirty="0"/>
              <a:t>expected during facilitation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F09B90F-80FA-4E0E-BFD9-9C2D0C422909}"/>
              </a:ext>
            </a:extLst>
          </p:cNvPr>
          <p:cNvSpPr/>
          <p:nvPr/>
        </p:nvSpPr>
        <p:spPr>
          <a:xfrm>
            <a:off x="734149" y="2487029"/>
            <a:ext cx="80255" cy="1343253"/>
          </a:xfrm>
          <a:prstGeom prst="rect">
            <a:avLst/>
          </a:prstGeom>
          <a:solidFill>
            <a:srgbClr val="1B95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quest type 1">
            <a:extLst>
              <a:ext uri="{FF2B5EF4-FFF2-40B4-BE49-F238E27FC236}">
                <a16:creationId xmlns:a16="http://schemas.microsoft.com/office/drawing/2014/main" id="{66B5738D-7909-4567-9CF0-6760D1D97305}"/>
              </a:ext>
            </a:extLst>
          </p:cNvPr>
          <p:cNvSpPr/>
          <p:nvPr/>
        </p:nvSpPr>
        <p:spPr>
          <a:xfrm>
            <a:off x="1301492" y="4519852"/>
            <a:ext cx="798232" cy="730153"/>
          </a:xfrm>
          <a:prstGeom prst="rect">
            <a:avLst/>
          </a:prstGeom>
          <a:solidFill>
            <a:srgbClr val="98D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3F370DD-07A6-4E9D-899A-DA7D2C3551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723" y="4706103"/>
            <a:ext cx="610547" cy="438690"/>
          </a:xfrm>
          <a:prstGeom prst="rect">
            <a:avLst/>
          </a:prstGeom>
        </p:spPr>
      </p:pic>
      <p:sp>
        <p:nvSpPr>
          <p:cNvPr id="24" name="interviewing">
            <a:extLst>
              <a:ext uri="{FF2B5EF4-FFF2-40B4-BE49-F238E27FC236}">
                <a16:creationId xmlns:a16="http://schemas.microsoft.com/office/drawing/2014/main" id="{05BC5B22-442E-47B3-ABF7-D94A2FE5DE77}"/>
              </a:ext>
            </a:extLst>
          </p:cNvPr>
          <p:cNvSpPr txBox="1"/>
          <p:nvPr/>
        </p:nvSpPr>
        <p:spPr>
          <a:xfrm>
            <a:off x="937142" y="5478924"/>
            <a:ext cx="1523708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high</a:t>
            </a:r>
          </a:p>
        </p:txBody>
      </p:sp>
      <p:sp>
        <p:nvSpPr>
          <p:cNvPr id="25" name="quest type 1">
            <a:extLst>
              <a:ext uri="{FF2B5EF4-FFF2-40B4-BE49-F238E27FC236}">
                <a16:creationId xmlns:a16="http://schemas.microsoft.com/office/drawing/2014/main" id="{96F8F1C3-0863-49D4-BC27-9E5153DC506B}"/>
              </a:ext>
            </a:extLst>
          </p:cNvPr>
          <p:cNvSpPr/>
          <p:nvPr/>
        </p:nvSpPr>
        <p:spPr>
          <a:xfrm>
            <a:off x="3015992" y="4515280"/>
            <a:ext cx="798232" cy="730153"/>
          </a:xfrm>
          <a:prstGeom prst="rect">
            <a:avLst/>
          </a:prstGeom>
          <a:solidFill>
            <a:srgbClr val="98D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A2BF862-17D7-4F0A-BE4D-359F62255E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224" y="4701531"/>
            <a:ext cx="610546" cy="438689"/>
          </a:xfrm>
          <a:prstGeom prst="rect">
            <a:avLst/>
          </a:prstGeom>
        </p:spPr>
      </p:pic>
      <p:sp>
        <p:nvSpPr>
          <p:cNvPr id="27" name="interviewing">
            <a:extLst>
              <a:ext uri="{FF2B5EF4-FFF2-40B4-BE49-F238E27FC236}">
                <a16:creationId xmlns:a16="http://schemas.microsoft.com/office/drawing/2014/main" id="{E4B51015-33F6-4724-9C42-D130C7F5019E}"/>
              </a:ext>
            </a:extLst>
          </p:cNvPr>
          <p:cNvSpPr txBox="1"/>
          <p:nvPr/>
        </p:nvSpPr>
        <p:spPr>
          <a:xfrm>
            <a:off x="2651642" y="5474352"/>
            <a:ext cx="1523708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medium</a:t>
            </a:r>
          </a:p>
        </p:txBody>
      </p:sp>
      <p:sp>
        <p:nvSpPr>
          <p:cNvPr id="28" name="quest type 1">
            <a:extLst>
              <a:ext uri="{FF2B5EF4-FFF2-40B4-BE49-F238E27FC236}">
                <a16:creationId xmlns:a16="http://schemas.microsoft.com/office/drawing/2014/main" id="{8362C1A0-4A28-49C5-866A-385EEBE303CD}"/>
              </a:ext>
            </a:extLst>
          </p:cNvPr>
          <p:cNvSpPr/>
          <p:nvPr/>
        </p:nvSpPr>
        <p:spPr>
          <a:xfrm>
            <a:off x="4778963" y="4515280"/>
            <a:ext cx="798232" cy="730153"/>
          </a:xfrm>
          <a:prstGeom prst="rect">
            <a:avLst/>
          </a:prstGeom>
          <a:solidFill>
            <a:srgbClr val="98D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EDDC582B-0C60-4A67-B0D9-F5C547207B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194" y="4701531"/>
            <a:ext cx="610547" cy="438689"/>
          </a:xfrm>
          <a:prstGeom prst="rect">
            <a:avLst/>
          </a:prstGeom>
        </p:spPr>
      </p:pic>
      <p:sp>
        <p:nvSpPr>
          <p:cNvPr id="30" name="interviewing">
            <a:extLst>
              <a:ext uri="{FF2B5EF4-FFF2-40B4-BE49-F238E27FC236}">
                <a16:creationId xmlns:a16="http://schemas.microsoft.com/office/drawing/2014/main" id="{1E092BA4-078C-446A-8654-7391270856EA}"/>
              </a:ext>
            </a:extLst>
          </p:cNvPr>
          <p:cNvSpPr txBox="1"/>
          <p:nvPr/>
        </p:nvSpPr>
        <p:spPr>
          <a:xfrm>
            <a:off x="4414613" y="5474352"/>
            <a:ext cx="1523708" cy="759062"/>
          </a:xfrm>
          <a:prstGeom prst="rect">
            <a:avLst/>
          </a:prstGeom>
          <a:noFill/>
        </p:spPr>
        <p:txBody>
          <a:bodyPr vert="horz" wrap="square" lIns="91440" tIns="90000" rIns="91440" bIns="9000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400" dirty="0">
                <a:solidFill>
                  <a:srgbClr val="595959"/>
                </a:solidFill>
              </a:rPr>
              <a:t>low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2723B89-7210-4BC3-97E2-C9873CCF77E7}"/>
              </a:ext>
            </a:extLst>
          </p:cNvPr>
          <p:cNvGrpSpPr/>
          <p:nvPr/>
        </p:nvGrpSpPr>
        <p:grpSpPr>
          <a:xfrm>
            <a:off x="6271357" y="2488217"/>
            <a:ext cx="5288512" cy="1307686"/>
            <a:chOff x="302357" y="1011378"/>
            <a:chExt cx="5288512" cy="1307686"/>
          </a:xfrm>
        </p:grpSpPr>
        <p:sp>
          <p:nvSpPr>
            <p:cNvPr id="32" name="grid1">
              <a:extLst>
                <a:ext uri="{FF2B5EF4-FFF2-40B4-BE49-F238E27FC236}">
                  <a16:creationId xmlns:a16="http://schemas.microsoft.com/office/drawing/2014/main" id="{2B8599B0-D258-4D38-BA1D-981BBACA68EE}"/>
                </a:ext>
              </a:extLst>
            </p:cNvPr>
            <p:cNvSpPr txBox="1"/>
            <p:nvPr/>
          </p:nvSpPr>
          <p:spPr>
            <a:xfrm>
              <a:off x="302357" y="1011378"/>
              <a:ext cx="5288512" cy="1307686"/>
            </a:xfrm>
            <a:prstGeom prst="rect">
              <a:avLst/>
            </a:prstGeom>
            <a:solidFill>
              <a:srgbClr val="CBEBE6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lvl1pPr algn="r">
                <a:lnSpc>
                  <a:spcPct val="90000"/>
                </a:lnSpc>
                <a:spcBef>
                  <a:spcPct val="0"/>
                </a:spcBef>
                <a:buNone/>
                <a:defRPr sz="4400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endPara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3" name="quest type 1">
              <a:extLst>
                <a:ext uri="{FF2B5EF4-FFF2-40B4-BE49-F238E27FC236}">
                  <a16:creationId xmlns:a16="http://schemas.microsoft.com/office/drawing/2014/main" id="{41463FF5-36D0-4519-8F3A-32E8980C4650}"/>
                </a:ext>
              </a:extLst>
            </p:cNvPr>
            <p:cNvSpPr/>
            <p:nvPr/>
          </p:nvSpPr>
          <p:spPr>
            <a:xfrm>
              <a:off x="653799" y="1296368"/>
              <a:ext cx="798232" cy="730153"/>
            </a:xfrm>
            <a:prstGeom prst="rect">
              <a:avLst/>
            </a:prstGeom>
            <a:solidFill>
              <a:srgbClr val="98D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87582C7-3907-4EA2-BEB1-C474C1A2F666}"/>
              </a:ext>
            </a:extLst>
          </p:cNvPr>
          <p:cNvSpPr txBox="1"/>
          <p:nvPr/>
        </p:nvSpPr>
        <p:spPr>
          <a:xfrm>
            <a:off x="7632830" y="2731023"/>
            <a:ext cx="36652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overall HHFA survey process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59B06E8-805E-4879-9C96-788D3894C0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030" y="2959458"/>
            <a:ext cx="610548" cy="438690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47DEBB3F-DB4A-4869-ACAC-9B06F71CF877}"/>
              </a:ext>
            </a:extLst>
          </p:cNvPr>
          <p:cNvGrpSpPr/>
          <p:nvPr/>
        </p:nvGrpSpPr>
        <p:grpSpPr>
          <a:xfrm>
            <a:off x="6271356" y="4234862"/>
            <a:ext cx="5288512" cy="1307686"/>
            <a:chOff x="302357" y="1011378"/>
            <a:chExt cx="5288512" cy="1307686"/>
          </a:xfrm>
        </p:grpSpPr>
        <p:sp>
          <p:nvSpPr>
            <p:cNvPr id="37" name="grid1">
              <a:extLst>
                <a:ext uri="{FF2B5EF4-FFF2-40B4-BE49-F238E27FC236}">
                  <a16:creationId xmlns:a16="http://schemas.microsoft.com/office/drawing/2014/main" id="{0296A9A4-C05F-41F5-852F-94B8959BE321}"/>
                </a:ext>
              </a:extLst>
            </p:cNvPr>
            <p:cNvSpPr txBox="1"/>
            <p:nvPr/>
          </p:nvSpPr>
          <p:spPr>
            <a:xfrm>
              <a:off x="302357" y="1011378"/>
              <a:ext cx="5288512" cy="1307686"/>
            </a:xfrm>
            <a:prstGeom prst="rect">
              <a:avLst/>
            </a:prstGeom>
            <a:solidFill>
              <a:srgbClr val="CBEBE6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lvl1pPr algn="r">
                <a:lnSpc>
                  <a:spcPct val="90000"/>
                </a:lnSpc>
                <a:spcBef>
                  <a:spcPct val="0"/>
                </a:spcBef>
                <a:buNone/>
                <a:defRPr sz="4400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endPara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8" name="quest type 1">
              <a:extLst>
                <a:ext uri="{FF2B5EF4-FFF2-40B4-BE49-F238E27FC236}">
                  <a16:creationId xmlns:a16="http://schemas.microsoft.com/office/drawing/2014/main" id="{32222CDC-B336-4464-ABE0-072051B994C8}"/>
                </a:ext>
              </a:extLst>
            </p:cNvPr>
            <p:cNvSpPr/>
            <p:nvPr/>
          </p:nvSpPr>
          <p:spPr>
            <a:xfrm>
              <a:off x="653799" y="1296368"/>
              <a:ext cx="798232" cy="730153"/>
            </a:xfrm>
            <a:prstGeom prst="rect">
              <a:avLst/>
            </a:prstGeom>
            <a:solidFill>
              <a:srgbClr val="98D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524BA7FB-64B6-4F9D-8E23-C2B3F74F9CD3}"/>
              </a:ext>
            </a:extLst>
          </p:cNvPr>
          <p:cNvSpPr txBox="1"/>
          <p:nvPr/>
        </p:nvSpPr>
        <p:spPr>
          <a:xfrm>
            <a:off x="7632828" y="4477668"/>
            <a:ext cx="393218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Example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particular section of the questionnaire 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F230C144-7D5C-49AB-8CC6-36F635E096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030" y="4701532"/>
            <a:ext cx="616908" cy="4432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4617966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6" grpId="0" animBg="1"/>
      <p:bldP spid="24" grpId="0"/>
      <p:bldP spid="25" grpId="0" animBg="1"/>
      <p:bldP spid="27" grpId="0"/>
      <p:bldP spid="28" grpId="0" animBg="1"/>
      <p:bldP spid="30" grpId="0"/>
      <p:bldP spid="34" grpId="0"/>
      <p:bldP spid="3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754959" cy="611122"/>
            <a:chOff x="-1235" y="-815"/>
            <a:chExt cx="10754959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49" y="21482"/>
              <a:ext cx="1001957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3. Approach (Phases)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DE06DCA-BC77-46D2-825A-18077AA66CA9}"/>
              </a:ext>
            </a:extLst>
          </p:cNvPr>
          <p:cNvGrpSpPr/>
          <p:nvPr/>
        </p:nvGrpSpPr>
        <p:grpSpPr>
          <a:xfrm>
            <a:off x="302356" y="1011378"/>
            <a:ext cx="5679343" cy="1307686"/>
            <a:chOff x="302356" y="1011378"/>
            <a:chExt cx="5679343" cy="1307686"/>
          </a:xfrm>
        </p:grpSpPr>
        <p:sp>
          <p:nvSpPr>
            <p:cNvPr id="6" name="grid1">
              <a:extLst>
                <a:ext uri="{FF2B5EF4-FFF2-40B4-BE49-F238E27FC236}">
                  <a16:creationId xmlns:a16="http://schemas.microsoft.com/office/drawing/2014/main" id="{90A12127-3F20-4A6A-9923-4B0053423A94}"/>
                </a:ext>
              </a:extLst>
            </p:cNvPr>
            <p:cNvSpPr txBox="1"/>
            <p:nvPr/>
          </p:nvSpPr>
          <p:spPr>
            <a:xfrm>
              <a:off x="302356" y="1011378"/>
              <a:ext cx="5679343" cy="1307686"/>
            </a:xfrm>
            <a:prstGeom prst="rect">
              <a:avLst/>
            </a:prstGeom>
            <a:solidFill>
              <a:srgbClr val="CBEBE6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lvl1pPr algn="r">
                <a:lnSpc>
                  <a:spcPct val="90000"/>
                </a:lnSpc>
                <a:spcBef>
                  <a:spcPct val="0"/>
                </a:spcBef>
                <a:buNone/>
                <a:defRPr sz="4400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endPara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quest type 1">
              <a:extLst>
                <a:ext uri="{FF2B5EF4-FFF2-40B4-BE49-F238E27FC236}">
                  <a16:creationId xmlns:a16="http://schemas.microsoft.com/office/drawing/2014/main" id="{DAFC08C4-38F9-4559-92C2-5162478F44EE}"/>
                </a:ext>
              </a:extLst>
            </p:cNvPr>
            <p:cNvSpPr/>
            <p:nvPr/>
          </p:nvSpPr>
          <p:spPr>
            <a:xfrm>
              <a:off x="653799" y="1296368"/>
              <a:ext cx="798232" cy="730153"/>
            </a:xfrm>
            <a:prstGeom prst="rect">
              <a:avLst/>
            </a:prstGeom>
            <a:solidFill>
              <a:srgbClr val="98D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1874CD3-FF9D-440F-9E71-5522302E1440}"/>
              </a:ext>
            </a:extLst>
          </p:cNvPr>
          <p:cNvSpPr txBox="1"/>
          <p:nvPr/>
        </p:nvSpPr>
        <p:spPr>
          <a:xfrm>
            <a:off x="1750914" y="1254184"/>
            <a:ext cx="40021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Phase 1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General HHFA Overview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AFC0657-F981-4B7C-88AB-68032E6EBD9E}"/>
              </a:ext>
            </a:extLst>
          </p:cNvPr>
          <p:cNvGrpSpPr/>
          <p:nvPr/>
        </p:nvGrpSpPr>
        <p:grpSpPr>
          <a:xfrm>
            <a:off x="302356" y="2405887"/>
            <a:ext cx="5679343" cy="1307685"/>
            <a:chOff x="302356" y="2405887"/>
            <a:chExt cx="5679343" cy="1307685"/>
          </a:xfrm>
        </p:grpSpPr>
        <p:sp>
          <p:nvSpPr>
            <p:cNvPr id="9" name="grid1">
              <a:extLst>
                <a:ext uri="{FF2B5EF4-FFF2-40B4-BE49-F238E27FC236}">
                  <a16:creationId xmlns:a16="http://schemas.microsoft.com/office/drawing/2014/main" id="{1EE00300-2B57-4DAE-BF2C-0EF1B1C0A54C}"/>
                </a:ext>
              </a:extLst>
            </p:cNvPr>
            <p:cNvSpPr txBox="1"/>
            <p:nvPr/>
          </p:nvSpPr>
          <p:spPr>
            <a:xfrm>
              <a:off x="302356" y="2405887"/>
              <a:ext cx="5679343" cy="1307685"/>
            </a:xfrm>
            <a:prstGeom prst="rect">
              <a:avLst/>
            </a:prstGeom>
            <a:solidFill>
              <a:srgbClr val="C7DDF1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spcBef>
                  <a:spcPct val="0"/>
                </a:spcBef>
                <a:buNone/>
                <a:defRPr sz="24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en-GB" dirty="0"/>
            </a:p>
          </p:txBody>
        </p:sp>
        <p:sp>
          <p:nvSpPr>
            <p:cNvPr id="10" name="quest type 1">
              <a:extLst>
                <a:ext uri="{FF2B5EF4-FFF2-40B4-BE49-F238E27FC236}">
                  <a16:creationId xmlns:a16="http://schemas.microsoft.com/office/drawing/2014/main" id="{E59E6E56-927B-4216-9F9E-7813F5F7ADA8}"/>
                </a:ext>
              </a:extLst>
            </p:cNvPr>
            <p:cNvSpPr/>
            <p:nvPr/>
          </p:nvSpPr>
          <p:spPr>
            <a:xfrm>
              <a:off x="634181" y="2694650"/>
              <a:ext cx="798232" cy="730153"/>
            </a:xfrm>
            <a:prstGeom prst="rect">
              <a:avLst/>
            </a:prstGeom>
            <a:solidFill>
              <a:srgbClr val="B3C0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5C1B468-99D6-4566-A28C-6CA867D4EF84}"/>
              </a:ext>
            </a:extLst>
          </p:cNvPr>
          <p:cNvSpPr txBox="1"/>
          <p:nvPr/>
        </p:nvSpPr>
        <p:spPr>
          <a:xfrm>
            <a:off x="1731296" y="2459561"/>
            <a:ext cx="40218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Phase 2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General data collection tool and skills overview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5EB945F-0459-429F-AAE5-74880F6A31A6}"/>
              </a:ext>
            </a:extLst>
          </p:cNvPr>
          <p:cNvGrpSpPr/>
          <p:nvPr/>
        </p:nvGrpSpPr>
        <p:grpSpPr>
          <a:xfrm>
            <a:off x="302356" y="3787695"/>
            <a:ext cx="5679343" cy="1307685"/>
            <a:chOff x="302356" y="3787695"/>
            <a:chExt cx="5679343" cy="1307685"/>
          </a:xfrm>
        </p:grpSpPr>
        <p:sp>
          <p:nvSpPr>
            <p:cNvPr id="12" name="grid1">
              <a:extLst>
                <a:ext uri="{FF2B5EF4-FFF2-40B4-BE49-F238E27FC236}">
                  <a16:creationId xmlns:a16="http://schemas.microsoft.com/office/drawing/2014/main" id="{5FA8B88C-9E77-41D8-BC43-48EE54B8F4DA}"/>
                </a:ext>
              </a:extLst>
            </p:cNvPr>
            <p:cNvSpPr txBox="1"/>
            <p:nvPr/>
          </p:nvSpPr>
          <p:spPr>
            <a:xfrm>
              <a:off x="302356" y="3787695"/>
              <a:ext cx="5679343" cy="1307685"/>
            </a:xfrm>
            <a:prstGeom prst="rect">
              <a:avLst/>
            </a:prstGeom>
            <a:solidFill>
              <a:srgbClr val="CBEBE6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spcBef>
                  <a:spcPct val="0"/>
                </a:spcBef>
                <a:buNone/>
                <a:defRPr sz="24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en-GB" dirty="0"/>
            </a:p>
          </p:txBody>
        </p:sp>
        <p:sp>
          <p:nvSpPr>
            <p:cNvPr id="13" name="quest type 1">
              <a:extLst>
                <a:ext uri="{FF2B5EF4-FFF2-40B4-BE49-F238E27FC236}">
                  <a16:creationId xmlns:a16="http://schemas.microsoft.com/office/drawing/2014/main" id="{725AA97B-F089-47A6-8812-786825F0FCFC}"/>
                </a:ext>
              </a:extLst>
            </p:cNvPr>
            <p:cNvSpPr/>
            <p:nvPr/>
          </p:nvSpPr>
          <p:spPr>
            <a:xfrm>
              <a:off x="651073" y="4076460"/>
              <a:ext cx="798232" cy="730153"/>
            </a:xfrm>
            <a:prstGeom prst="rect">
              <a:avLst/>
            </a:prstGeom>
            <a:solidFill>
              <a:srgbClr val="98D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3928210-EECB-4E04-87C0-3A78C445B683}"/>
              </a:ext>
            </a:extLst>
          </p:cNvPr>
          <p:cNvSpPr txBox="1"/>
          <p:nvPr/>
        </p:nvSpPr>
        <p:spPr>
          <a:xfrm>
            <a:off x="1798021" y="3841371"/>
            <a:ext cx="39550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Phase 3 and 4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Specific review of questionnaire sections</a:t>
            </a:r>
            <a:endParaRPr lang="en-GB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F3E0C99-04AF-45A1-BA65-32CCE0E950FD}"/>
              </a:ext>
            </a:extLst>
          </p:cNvPr>
          <p:cNvGrpSpPr/>
          <p:nvPr/>
        </p:nvGrpSpPr>
        <p:grpSpPr>
          <a:xfrm>
            <a:off x="302356" y="5169503"/>
            <a:ext cx="5679343" cy="1307685"/>
            <a:chOff x="302356" y="5169503"/>
            <a:chExt cx="5679343" cy="1307685"/>
          </a:xfrm>
        </p:grpSpPr>
        <p:sp>
          <p:nvSpPr>
            <p:cNvPr id="15" name="grid1">
              <a:extLst>
                <a:ext uri="{FF2B5EF4-FFF2-40B4-BE49-F238E27FC236}">
                  <a16:creationId xmlns:a16="http://schemas.microsoft.com/office/drawing/2014/main" id="{CB44F898-7A68-4BFD-A806-36ABFBC4E400}"/>
                </a:ext>
              </a:extLst>
            </p:cNvPr>
            <p:cNvSpPr txBox="1"/>
            <p:nvPr/>
          </p:nvSpPr>
          <p:spPr>
            <a:xfrm>
              <a:off x="302356" y="5169503"/>
              <a:ext cx="5679343" cy="1307685"/>
            </a:xfrm>
            <a:prstGeom prst="rect">
              <a:avLst/>
            </a:prstGeom>
            <a:solidFill>
              <a:srgbClr val="C7DDF1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spcBef>
                  <a:spcPct val="0"/>
                </a:spcBef>
                <a:buNone/>
                <a:defRPr sz="24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en-GB" dirty="0"/>
            </a:p>
          </p:txBody>
        </p:sp>
        <p:sp>
          <p:nvSpPr>
            <p:cNvPr id="16" name="quest type 1">
              <a:extLst>
                <a:ext uri="{FF2B5EF4-FFF2-40B4-BE49-F238E27FC236}">
                  <a16:creationId xmlns:a16="http://schemas.microsoft.com/office/drawing/2014/main" id="{18BCF7B7-A6BC-4153-BA8A-CEDD414D4A94}"/>
                </a:ext>
              </a:extLst>
            </p:cNvPr>
            <p:cNvSpPr/>
            <p:nvPr/>
          </p:nvSpPr>
          <p:spPr>
            <a:xfrm>
              <a:off x="634181" y="5458266"/>
              <a:ext cx="798232" cy="730153"/>
            </a:xfrm>
            <a:prstGeom prst="rect">
              <a:avLst/>
            </a:prstGeom>
            <a:solidFill>
              <a:srgbClr val="B3C0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53DAA2B-167C-4372-8E45-42BD48E4BA3C}"/>
              </a:ext>
            </a:extLst>
          </p:cNvPr>
          <p:cNvSpPr txBox="1"/>
          <p:nvPr/>
        </p:nvSpPr>
        <p:spPr>
          <a:xfrm>
            <a:off x="1731296" y="5223177"/>
            <a:ext cx="40218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Phase 5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General overview of data collection procedures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31EBF16-80EB-44F6-ADDB-67F58F805E90}"/>
              </a:ext>
            </a:extLst>
          </p:cNvPr>
          <p:cNvGrpSpPr/>
          <p:nvPr/>
        </p:nvGrpSpPr>
        <p:grpSpPr>
          <a:xfrm>
            <a:off x="6210303" y="1011378"/>
            <a:ext cx="5679343" cy="1307686"/>
            <a:chOff x="6210303" y="1011378"/>
            <a:chExt cx="5679343" cy="1307686"/>
          </a:xfrm>
        </p:grpSpPr>
        <p:sp>
          <p:nvSpPr>
            <p:cNvPr id="18" name="grid1">
              <a:extLst>
                <a:ext uri="{FF2B5EF4-FFF2-40B4-BE49-F238E27FC236}">
                  <a16:creationId xmlns:a16="http://schemas.microsoft.com/office/drawing/2014/main" id="{5D5607BD-F2AA-4CF6-92DD-FED3DEF7021F}"/>
                </a:ext>
              </a:extLst>
            </p:cNvPr>
            <p:cNvSpPr txBox="1"/>
            <p:nvPr/>
          </p:nvSpPr>
          <p:spPr>
            <a:xfrm>
              <a:off x="6210303" y="1011378"/>
              <a:ext cx="5679343" cy="1307686"/>
            </a:xfrm>
            <a:prstGeom prst="rect">
              <a:avLst/>
            </a:prstGeom>
            <a:solidFill>
              <a:srgbClr val="CBEBE6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lvl1pPr algn="r">
                <a:lnSpc>
                  <a:spcPct val="90000"/>
                </a:lnSpc>
                <a:spcBef>
                  <a:spcPct val="0"/>
                </a:spcBef>
                <a:buNone/>
                <a:defRPr sz="4400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endPara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quest type 1">
              <a:extLst>
                <a:ext uri="{FF2B5EF4-FFF2-40B4-BE49-F238E27FC236}">
                  <a16:creationId xmlns:a16="http://schemas.microsoft.com/office/drawing/2014/main" id="{AB03EB8B-1F8C-4F60-B075-272E25053D72}"/>
                </a:ext>
              </a:extLst>
            </p:cNvPr>
            <p:cNvSpPr/>
            <p:nvPr/>
          </p:nvSpPr>
          <p:spPr>
            <a:xfrm>
              <a:off x="6561746" y="1296368"/>
              <a:ext cx="798232" cy="730153"/>
            </a:xfrm>
            <a:prstGeom prst="rect">
              <a:avLst/>
            </a:prstGeom>
            <a:solidFill>
              <a:srgbClr val="98D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280D060-89D2-4048-937D-096C6B974247}"/>
              </a:ext>
            </a:extLst>
          </p:cNvPr>
          <p:cNvSpPr txBox="1"/>
          <p:nvPr/>
        </p:nvSpPr>
        <p:spPr>
          <a:xfrm>
            <a:off x="7658861" y="1245945"/>
            <a:ext cx="39997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Phase 6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Field practice preparation practice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248B574-E334-40FE-810F-4B359AD85247}"/>
              </a:ext>
            </a:extLst>
          </p:cNvPr>
          <p:cNvGrpSpPr/>
          <p:nvPr/>
        </p:nvGrpSpPr>
        <p:grpSpPr>
          <a:xfrm>
            <a:off x="6210303" y="2405887"/>
            <a:ext cx="5679343" cy="1307685"/>
            <a:chOff x="6210303" y="2405887"/>
            <a:chExt cx="5679343" cy="1307685"/>
          </a:xfrm>
        </p:grpSpPr>
        <p:sp>
          <p:nvSpPr>
            <p:cNvPr id="24" name="grid1">
              <a:extLst>
                <a:ext uri="{FF2B5EF4-FFF2-40B4-BE49-F238E27FC236}">
                  <a16:creationId xmlns:a16="http://schemas.microsoft.com/office/drawing/2014/main" id="{B2A8EB84-47B7-415B-9806-8FB5FEFBC51B}"/>
                </a:ext>
              </a:extLst>
            </p:cNvPr>
            <p:cNvSpPr txBox="1"/>
            <p:nvPr/>
          </p:nvSpPr>
          <p:spPr>
            <a:xfrm>
              <a:off x="6210303" y="2405887"/>
              <a:ext cx="5679343" cy="1307685"/>
            </a:xfrm>
            <a:prstGeom prst="rect">
              <a:avLst/>
            </a:prstGeom>
            <a:solidFill>
              <a:srgbClr val="C7DDF1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spcBef>
                  <a:spcPct val="0"/>
                </a:spcBef>
                <a:buNone/>
                <a:defRPr sz="24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en-GB" dirty="0"/>
            </a:p>
          </p:txBody>
        </p:sp>
        <p:sp>
          <p:nvSpPr>
            <p:cNvPr id="25" name="quest type 1">
              <a:extLst>
                <a:ext uri="{FF2B5EF4-FFF2-40B4-BE49-F238E27FC236}">
                  <a16:creationId xmlns:a16="http://schemas.microsoft.com/office/drawing/2014/main" id="{025527DA-2208-40D8-AA86-17B1ADF995C9}"/>
                </a:ext>
              </a:extLst>
            </p:cNvPr>
            <p:cNvSpPr/>
            <p:nvPr/>
          </p:nvSpPr>
          <p:spPr>
            <a:xfrm>
              <a:off x="6542128" y="2694650"/>
              <a:ext cx="798232" cy="730153"/>
            </a:xfrm>
            <a:prstGeom prst="rect">
              <a:avLst/>
            </a:prstGeom>
            <a:solidFill>
              <a:srgbClr val="B3C0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54325B07-B2CB-4846-BCA3-A31C79C98184}"/>
              </a:ext>
            </a:extLst>
          </p:cNvPr>
          <p:cNvSpPr txBox="1"/>
          <p:nvPr/>
        </p:nvSpPr>
        <p:spPr>
          <a:xfrm>
            <a:off x="7639243" y="2828892"/>
            <a:ext cx="401935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Phase 7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Field practice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A853862-2230-4B1C-A4DD-1E82486E28BE}"/>
              </a:ext>
            </a:extLst>
          </p:cNvPr>
          <p:cNvGrpSpPr/>
          <p:nvPr/>
        </p:nvGrpSpPr>
        <p:grpSpPr>
          <a:xfrm>
            <a:off x="6210303" y="3787695"/>
            <a:ext cx="5679343" cy="1307685"/>
            <a:chOff x="6210303" y="3787695"/>
            <a:chExt cx="5679343" cy="1307685"/>
          </a:xfrm>
        </p:grpSpPr>
        <p:sp>
          <p:nvSpPr>
            <p:cNvPr id="27" name="grid1">
              <a:extLst>
                <a:ext uri="{FF2B5EF4-FFF2-40B4-BE49-F238E27FC236}">
                  <a16:creationId xmlns:a16="http://schemas.microsoft.com/office/drawing/2014/main" id="{D2A4436C-4002-408F-A499-4CC1AADBA676}"/>
                </a:ext>
              </a:extLst>
            </p:cNvPr>
            <p:cNvSpPr txBox="1"/>
            <p:nvPr/>
          </p:nvSpPr>
          <p:spPr>
            <a:xfrm>
              <a:off x="6210303" y="3787695"/>
              <a:ext cx="5679343" cy="1307685"/>
            </a:xfrm>
            <a:prstGeom prst="rect">
              <a:avLst/>
            </a:prstGeom>
            <a:solidFill>
              <a:srgbClr val="CBEBE6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spcBef>
                  <a:spcPct val="0"/>
                </a:spcBef>
                <a:buNone/>
                <a:defRPr sz="24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en-GB" dirty="0"/>
            </a:p>
          </p:txBody>
        </p:sp>
        <p:sp>
          <p:nvSpPr>
            <p:cNvPr id="28" name="quest type 1">
              <a:extLst>
                <a:ext uri="{FF2B5EF4-FFF2-40B4-BE49-F238E27FC236}">
                  <a16:creationId xmlns:a16="http://schemas.microsoft.com/office/drawing/2014/main" id="{A35992D9-9342-44BC-A63C-2863956FA750}"/>
                </a:ext>
              </a:extLst>
            </p:cNvPr>
            <p:cNvSpPr/>
            <p:nvPr/>
          </p:nvSpPr>
          <p:spPr>
            <a:xfrm>
              <a:off x="6559020" y="4076460"/>
              <a:ext cx="798232" cy="730153"/>
            </a:xfrm>
            <a:prstGeom prst="rect">
              <a:avLst/>
            </a:prstGeom>
            <a:solidFill>
              <a:srgbClr val="98D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6E9F728-AF6C-4A4D-8B0E-8EDF5F79002D}"/>
              </a:ext>
            </a:extLst>
          </p:cNvPr>
          <p:cNvSpPr txBox="1"/>
          <p:nvPr/>
        </p:nvSpPr>
        <p:spPr>
          <a:xfrm>
            <a:off x="7658861" y="4210702"/>
            <a:ext cx="39526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Phase 8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Troubleshooting</a:t>
            </a:r>
            <a:endParaRPr lang="en-GB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81BBD66-8433-4309-9F4C-62813EF97876}"/>
              </a:ext>
            </a:extLst>
          </p:cNvPr>
          <p:cNvGrpSpPr/>
          <p:nvPr/>
        </p:nvGrpSpPr>
        <p:grpSpPr>
          <a:xfrm>
            <a:off x="6210303" y="5169503"/>
            <a:ext cx="5679343" cy="1307685"/>
            <a:chOff x="6210303" y="5169503"/>
            <a:chExt cx="5679343" cy="1307685"/>
          </a:xfrm>
        </p:grpSpPr>
        <p:sp>
          <p:nvSpPr>
            <p:cNvPr id="30" name="grid1">
              <a:extLst>
                <a:ext uri="{FF2B5EF4-FFF2-40B4-BE49-F238E27FC236}">
                  <a16:creationId xmlns:a16="http://schemas.microsoft.com/office/drawing/2014/main" id="{767C939F-4615-451C-9E4B-E3F227AF591E}"/>
                </a:ext>
              </a:extLst>
            </p:cNvPr>
            <p:cNvSpPr txBox="1"/>
            <p:nvPr/>
          </p:nvSpPr>
          <p:spPr>
            <a:xfrm>
              <a:off x="6210303" y="5169503"/>
              <a:ext cx="5679343" cy="1307685"/>
            </a:xfrm>
            <a:prstGeom prst="rect">
              <a:avLst/>
            </a:prstGeom>
            <a:solidFill>
              <a:srgbClr val="C7DDF1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spcBef>
                  <a:spcPct val="0"/>
                </a:spcBef>
                <a:buNone/>
                <a:defRPr sz="24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endParaRPr lang="en-GB" dirty="0"/>
            </a:p>
          </p:txBody>
        </p:sp>
        <p:sp>
          <p:nvSpPr>
            <p:cNvPr id="31" name="quest type 1">
              <a:extLst>
                <a:ext uri="{FF2B5EF4-FFF2-40B4-BE49-F238E27FC236}">
                  <a16:creationId xmlns:a16="http://schemas.microsoft.com/office/drawing/2014/main" id="{C449E523-37F9-4C70-A854-3ED154AA1519}"/>
                </a:ext>
              </a:extLst>
            </p:cNvPr>
            <p:cNvSpPr/>
            <p:nvPr/>
          </p:nvSpPr>
          <p:spPr>
            <a:xfrm>
              <a:off x="6542128" y="5458266"/>
              <a:ext cx="798232" cy="730153"/>
            </a:xfrm>
            <a:prstGeom prst="rect">
              <a:avLst/>
            </a:prstGeom>
            <a:solidFill>
              <a:srgbClr val="B3C0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E7DD4317-FE89-4AB5-9279-C688A460C344}"/>
              </a:ext>
            </a:extLst>
          </p:cNvPr>
          <p:cNvSpPr txBox="1"/>
          <p:nvPr/>
        </p:nvSpPr>
        <p:spPr>
          <a:xfrm>
            <a:off x="7639243" y="5223176"/>
            <a:ext cx="401935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Phase 9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Additional time as needed to finalize field work preparations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E4A4AC-7FCB-4036-94CF-0D905A6392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030" y="1482619"/>
            <a:ext cx="610548" cy="43869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84FA0C4-0BFE-4389-8B79-E11DC41DF9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90" y="2853079"/>
            <a:ext cx="610547" cy="43869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A0AA0B7-A911-4C9C-A09A-B707314ECE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920" y="4222189"/>
            <a:ext cx="248741" cy="43869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BA0C68B-9694-4B5A-86D2-1C2C6116C6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90" y="5627277"/>
            <a:ext cx="610547" cy="43869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F61510F-429C-4A57-B9C1-000AC95748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862" y="1482619"/>
            <a:ext cx="610548" cy="43869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7768BAC-7B89-4BD8-822D-2B7488E0D85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512" y="2853079"/>
            <a:ext cx="393464" cy="43869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DC1B8DEB-5BCE-4C2F-B819-AD7A03EB8ED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863" y="4217556"/>
            <a:ext cx="610547" cy="4386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8343496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  <p:bldP spid="17" grpId="0"/>
      <p:bldP spid="23" grpId="0"/>
      <p:bldP spid="26" grpId="0"/>
      <p:bldP spid="29" grpId="0"/>
      <p:bldP spid="3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754959" cy="611122"/>
            <a:chOff x="-1235" y="-815"/>
            <a:chExt cx="10754959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49" y="21482"/>
              <a:ext cx="1001957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4. Reminder on how to prepare for the sessions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23" name="grid1">
            <a:extLst>
              <a:ext uri="{FF2B5EF4-FFF2-40B4-BE49-F238E27FC236}">
                <a16:creationId xmlns:a16="http://schemas.microsoft.com/office/drawing/2014/main" id="{C13BCEBA-DDAE-4833-B363-877BC37BDFEE}"/>
              </a:ext>
            </a:extLst>
          </p:cNvPr>
          <p:cNvSpPr txBox="1"/>
          <p:nvPr/>
        </p:nvSpPr>
        <p:spPr>
          <a:xfrm>
            <a:off x="712385" y="1814318"/>
            <a:ext cx="5360074" cy="4630615"/>
          </a:xfrm>
          <a:prstGeom prst="rect">
            <a:avLst/>
          </a:prstGeom>
          <a:solidFill>
            <a:srgbClr val="CBEBE6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grid2">
            <a:extLst>
              <a:ext uri="{FF2B5EF4-FFF2-40B4-BE49-F238E27FC236}">
                <a16:creationId xmlns:a16="http://schemas.microsoft.com/office/drawing/2014/main" id="{C9EFB726-3CCA-4F2B-8C9B-6EF9E4BA6170}"/>
              </a:ext>
            </a:extLst>
          </p:cNvPr>
          <p:cNvSpPr txBox="1"/>
          <p:nvPr/>
        </p:nvSpPr>
        <p:spPr>
          <a:xfrm>
            <a:off x="6199796" y="1814318"/>
            <a:ext cx="5360074" cy="4630615"/>
          </a:xfrm>
          <a:prstGeom prst="rect">
            <a:avLst/>
          </a:prstGeom>
          <a:solidFill>
            <a:srgbClr val="C7DDF1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bulletText1">
            <a:extLst>
              <a:ext uri="{FF2B5EF4-FFF2-40B4-BE49-F238E27FC236}">
                <a16:creationId xmlns:a16="http://schemas.microsoft.com/office/drawing/2014/main" id="{2212F8A9-8D7F-4F05-9A9E-D0F78EBDD54A}"/>
              </a:ext>
            </a:extLst>
          </p:cNvPr>
          <p:cNvSpPr txBox="1"/>
          <p:nvPr/>
        </p:nvSpPr>
        <p:spPr>
          <a:xfrm>
            <a:off x="1345970" y="2329054"/>
            <a:ext cx="4626491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review the relevant </a:t>
            </a:r>
            <a:r>
              <a:rPr lang="en-GB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ToT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modules</a:t>
            </a:r>
          </a:p>
        </p:txBody>
      </p:sp>
      <p:sp>
        <p:nvSpPr>
          <p:cNvPr id="30" name="bulletText2">
            <a:extLst>
              <a:ext uri="{FF2B5EF4-FFF2-40B4-BE49-F238E27FC236}">
                <a16:creationId xmlns:a16="http://schemas.microsoft.com/office/drawing/2014/main" id="{7FF46EDA-083B-45F1-9011-D4518C1FCB5C}"/>
              </a:ext>
            </a:extLst>
          </p:cNvPr>
          <p:cNvSpPr txBox="1"/>
          <p:nvPr/>
        </p:nvSpPr>
        <p:spPr>
          <a:xfrm>
            <a:off x="1344533" y="2909812"/>
            <a:ext cx="4528729" cy="109280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review the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questionnaire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sections for the assigned sessions</a:t>
            </a:r>
          </a:p>
        </p:txBody>
      </p:sp>
      <p:sp>
        <p:nvSpPr>
          <p:cNvPr id="31" name="bulletText3">
            <a:extLst>
              <a:ext uri="{FF2B5EF4-FFF2-40B4-BE49-F238E27FC236}">
                <a16:creationId xmlns:a16="http://schemas.microsoft.com/office/drawing/2014/main" id="{D6E85CAC-7941-4D66-87AC-2E8063821F3F}"/>
              </a:ext>
            </a:extLst>
          </p:cNvPr>
          <p:cNvSpPr txBox="1"/>
          <p:nvPr/>
        </p:nvSpPr>
        <p:spPr>
          <a:xfrm>
            <a:off x="1339406" y="4100945"/>
            <a:ext cx="4633059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review the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Facilitator’s guide 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introduction</a:t>
            </a:r>
          </a:p>
        </p:txBody>
      </p:sp>
      <p:sp>
        <p:nvSpPr>
          <p:cNvPr id="32" name="bulletText4">
            <a:extLst>
              <a:ext uri="{FF2B5EF4-FFF2-40B4-BE49-F238E27FC236}">
                <a16:creationId xmlns:a16="http://schemas.microsoft.com/office/drawing/2014/main" id="{D27DB7C2-8D5B-48D9-9076-3691CE73CEF8}"/>
              </a:ext>
            </a:extLst>
          </p:cNvPr>
          <p:cNvSpPr txBox="1"/>
          <p:nvPr/>
        </p:nvSpPr>
        <p:spPr>
          <a:xfrm>
            <a:off x="1368602" y="5003268"/>
            <a:ext cx="4603859" cy="109280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review the facilitator’s guidance for the assigned sessions jointly with the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sessions</a:t>
            </a:r>
          </a:p>
        </p:txBody>
      </p:sp>
      <p:sp>
        <p:nvSpPr>
          <p:cNvPr id="35" name="bulletText7">
            <a:extLst>
              <a:ext uri="{FF2B5EF4-FFF2-40B4-BE49-F238E27FC236}">
                <a16:creationId xmlns:a16="http://schemas.microsoft.com/office/drawing/2014/main" id="{649E4E20-78C6-454F-93DE-CC2E419A49CB}"/>
              </a:ext>
            </a:extLst>
          </p:cNvPr>
          <p:cNvSpPr txBox="1"/>
          <p:nvPr/>
        </p:nvSpPr>
        <p:spPr>
          <a:xfrm>
            <a:off x="6840469" y="2329054"/>
            <a:ext cx="4626491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adapt the content of the assigned training sessions</a:t>
            </a:r>
          </a:p>
        </p:txBody>
      </p:sp>
      <p:sp>
        <p:nvSpPr>
          <p:cNvPr id="36" name="bulletText8">
            <a:extLst>
              <a:ext uri="{FF2B5EF4-FFF2-40B4-BE49-F238E27FC236}">
                <a16:creationId xmlns:a16="http://schemas.microsoft.com/office/drawing/2014/main" id="{1A6CF0E4-C6BB-42C7-9725-964A78DEB662}"/>
              </a:ext>
            </a:extLst>
          </p:cNvPr>
          <p:cNvSpPr txBox="1"/>
          <p:nvPr/>
        </p:nvSpPr>
        <p:spPr>
          <a:xfrm>
            <a:off x="6841119" y="3186902"/>
            <a:ext cx="4528729" cy="1425198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review the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Reference manual 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clarify definitions, standards and any issues related to how to interpret questions</a:t>
            </a:r>
          </a:p>
        </p:txBody>
      </p:sp>
      <p:pic>
        <p:nvPicPr>
          <p:cNvPr id="41" name="bullet01">
            <a:extLst>
              <a:ext uri="{FF2B5EF4-FFF2-40B4-BE49-F238E27FC236}">
                <a16:creationId xmlns:a16="http://schemas.microsoft.com/office/drawing/2014/main" id="{0177177E-CE81-483D-B0C5-15F6EBE3A6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73" y="2493026"/>
            <a:ext cx="117692" cy="122400"/>
          </a:xfrm>
          <a:prstGeom prst="rect">
            <a:avLst/>
          </a:prstGeom>
        </p:spPr>
      </p:pic>
      <p:pic>
        <p:nvPicPr>
          <p:cNvPr id="42" name="bullet02">
            <a:extLst>
              <a:ext uri="{FF2B5EF4-FFF2-40B4-BE49-F238E27FC236}">
                <a16:creationId xmlns:a16="http://schemas.microsoft.com/office/drawing/2014/main" id="{BF9DDC24-6052-41B8-A9A7-D437BC79D0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39" y="3064502"/>
            <a:ext cx="117692" cy="122400"/>
          </a:xfrm>
          <a:prstGeom prst="rect">
            <a:avLst/>
          </a:prstGeom>
        </p:spPr>
      </p:pic>
      <p:pic>
        <p:nvPicPr>
          <p:cNvPr id="43" name="bullet03">
            <a:extLst>
              <a:ext uri="{FF2B5EF4-FFF2-40B4-BE49-F238E27FC236}">
                <a16:creationId xmlns:a16="http://schemas.microsoft.com/office/drawing/2014/main" id="{583A8470-D545-4274-B8EA-DF7A526F86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39" y="4240069"/>
            <a:ext cx="117692" cy="122400"/>
          </a:xfrm>
          <a:prstGeom prst="rect">
            <a:avLst/>
          </a:prstGeom>
        </p:spPr>
      </p:pic>
      <p:pic>
        <p:nvPicPr>
          <p:cNvPr id="44" name="bullet04">
            <a:extLst>
              <a:ext uri="{FF2B5EF4-FFF2-40B4-BE49-F238E27FC236}">
                <a16:creationId xmlns:a16="http://schemas.microsoft.com/office/drawing/2014/main" id="{D49DE25C-D37B-434D-BD68-1FE69AAE6F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39" y="5151991"/>
            <a:ext cx="117692" cy="122400"/>
          </a:xfrm>
          <a:prstGeom prst="rect">
            <a:avLst/>
          </a:prstGeom>
        </p:spPr>
      </p:pic>
      <p:pic>
        <p:nvPicPr>
          <p:cNvPr id="47" name="bullet07">
            <a:extLst>
              <a:ext uri="{FF2B5EF4-FFF2-40B4-BE49-F238E27FC236}">
                <a16:creationId xmlns:a16="http://schemas.microsoft.com/office/drawing/2014/main" id="{ABDFE584-55BE-4A35-AE6E-E9F396DFF2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0572" y="2477106"/>
            <a:ext cx="117692" cy="122400"/>
          </a:xfrm>
          <a:prstGeom prst="rect">
            <a:avLst/>
          </a:prstGeom>
        </p:spPr>
      </p:pic>
      <p:pic>
        <p:nvPicPr>
          <p:cNvPr id="48" name="bullet08">
            <a:extLst>
              <a:ext uri="{FF2B5EF4-FFF2-40B4-BE49-F238E27FC236}">
                <a16:creationId xmlns:a16="http://schemas.microsoft.com/office/drawing/2014/main" id="{CC33A6EF-1BE2-495B-B63A-7FEF873547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0572" y="3341592"/>
            <a:ext cx="117692" cy="122400"/>
          </a:xfrm>
          <a:prstGeom prst="rect">
            <a:avLst/>
          </a:prstGeom>
        </p:spPr>
      </p:pic>
      <p:sp>
        <p:nvSpPr>
          <p:cNvPr id="53" name="Sentence stem">
            <a:extLst>
              <a:ext uri="{FF2B5EF4-FFF2-40B4-BE49-F238E27FC236}">
                <a16:creationId xmlns:a16="http://schemas.microsoft.com/office/drawing/2014/main" id="{FBBD830B-C58C-4E38-B9C5-447C74A79666}"/>
              </a:ext>
            </a:extLst>
          </p:cNvPr>
          <p:cNvSpPr txBox="1"/>
          <p:nvPr/>
        </p:nvSpPr>
        <p:spPr>
          <a:xfrm>
            <a:off x="734150" y="1002206"/>
            <a:ext cx="10825720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prepare sessions, the facilitators should: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4888974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8" grpId="0" animBg="1"/>
      <p:bldP spid="29" grpId="0"/>
      <p:bldP spid="30" grpId="0"/>
      <p:bldP spid="31" grpId="0"/>
      <p:bldP spid="32" grpId="0"/>
      <p:bldP spid="35" grpId="0"/>
      <p:bldP spid="36" grpId="0"/>
      <p:bldP spid="5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B1B7C6B9-D03A-9C24-1D70-4EFD1EB0386E}"/>
              </a:ext>
            </a:extLst>
          </p:cNvPr>
          <p:cNvGrpSpPr/>
          <p:nvPr/>
        </p:nvGrpSpPr>
        <p:grpSpPr>
          <a:xfrm>
            <a:off x="1" y="1805920"/>
            <a:ext cx="12175670" cy="3243080"/>
            <a:chOff x="1" y="1805920"/>
            <a:chExt cx="12175670" cy="324308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722E496-F0A4-4BBC-8A7E-23EC7AF1D461}"/>
                </a:ext>
              </a:extLst>
            </p:cNvPr>
            <p:cNvSpPr/>
            <p:nvPr/>
          </p:nvSpPr>
          <p:spPr>
            <a:xfrm>
              <a:off x="3225226" y="1805920"/>
              <a:ext cx="8950445" cy="3240000"/>
            </a:xfrm>
            <a:prstGeom prst="rect">
              <a:avLst/>
            </a:prstGeom>
            <a:solidFill>
              <a:srgbClr val="25B1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F39FB24-B5A4-81D3-0EA4-95C71910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3" y="1807445"/>
              <a:ext cx="3243079" cy="3240031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D060800-B7AB-63FD-EA24-369378A4F8DF}"/>
              </a:ext>
            </a:extLst>
          </p:cNvPr>
          <p:cNvSpPr txBox="1"/>
          <p:nvPr/>
        </p:nvSpPr>
        <p:spPr>
          <a:xfrm>
            <a:off x="3513715" y="2763207"/>
            <a:ext cx="7663630" cy="42800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You have now completed Unit 4.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8593BF-4BEE-2086-1B40-EC8859E1E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225" y="236365"/>
            <a:ext cx="2141567" cy="6558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3E103A-B4A6-49A9-9DE5-C38654D1AF97}"/>
              </a:ext>
            </a:extLst>
          </p:cNvPr>
          <p:cNvSpPr txBox="1"/>
          <p:nvPr/>
        </p:nvSpPr>
        <p:spPr>
          <a:xfrm>
            <a:off x="3513715" y="3309006"/>
            <a:ext cx="7528029" cy="76040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Now review the material in the unit using the practice exercises, then try the module quiz.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456565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B1B7C6B9-D03A-9C24-1D70-4EFD1EB0386E}"/>
              </a:ext>
            </a:extLst>
          </p:cNvPr>
          <p:cNvGrpSpPr/>
          <p:nvPr/>
        </p:nvGrpSpPr>
        <p:grpSpPr>
          <a:xfrm>
            <a:off x="1" y="1805920"/>
            <a:ext cx="12175670" cy="3243080"/>
            <a:chOff x="1" y="1805920"/>
            <a:chExt cx="12175670" cy="3243080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722E496-F0A4-4BBC-8A7E-23EC7AF1D461}"/>
                </a:ext>
              </a:extLst>
            </p:cNvPr>
            <p:cNvSpPr/>
            <p:nvPr/>
          </p:nvSpPr>
          <p:spPr>
            <a:xfrm>
              <a:off x="3225226" y="1805920"/>
              <a:ext cx="8950445" cy="3240000"/>
            </a:xfrm>
            <a:prstGeom prst="rect">
              <a:avLst/>
            </a:prstGeom>
            <a:solidFill>
              <a:srgbClr val="25B1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F39FB24-B5A4-81D3-0EA4-95C7191023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3" y="1807445"/>
              <a:ext cx="3243079" cy="3240031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D060800-B7AB-63FD-EA24-369378A4F8DF}"/>
              </a:ext>
            </a:extLst>
          </p:cNvPr>
          <p:cNvSpPr txBox="1"/>
          <p:nvPr/>
        </p:nvSpPr>
        <p:spPr>
          <a:xfrm>
            <a:off x="3499200" y="2785569"/>
            <a:ext cx="7663630" cy="428002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By the end of this unit, you will be able to: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68593BF-4BEE-2086-1B40-EC8859E1E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0225" y="236365"/>
            <a:ext cx="2141567" cy="65585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B51BEA6-30C4-BF3A-513C-068EAD4C8451}"/>
              </a:ext>
            </a:extLst>
          </p:cNvPr>
          <p:cNvSpPr txBox="1"/>
          <p:nvPr/>
        </p:nvSpPr>
        <p:spPr>
          <a:xfrm>
            <a:off x="3782477" y="3328127"/>
            <a:ext cx="8079315" cy="76040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/>
              <a:t>describe how the data collection training should be facilitated</a:t>
            </a:r>
          </a:p>
        </p:txBody>
      </p:sp>
      <p:pic>
        <p:nvPicPr>
          <p:cNvPr id="3" name="bullet white">
            <a:extLst>
              <a:ext uri="{FF2B5EF4-FFF2-40B4-BE49-F238E27FC236}">
                <a16:creationId xmlns:a16="http://schemas.microsoft.com/office/drawing/2014/main" id="{5144A0A6-322A-4B3E-AD56-6C04AF562D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777" y="3473836"/>
            <a:ext cx="117692" cy="122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068581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B11C2849-6A91-B650-FDA0-1FFD204ECD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-1522" y="-528"/>
            <a:ext cx="611122" cy="61054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3F42100-4748-4B5F-941E-2858E89D3C12}"/>
              </a:ext>
            </a:extLst>
          </p:cNvPr>
          <p:cNvSpPr txBox="1"/>
          <p:nvPr/>
        </p:nvSpPr>
        <p:spPr>
          <a:xfrm>
            <a:off x="734150" y="21482"/>
            <a:ext cx="88670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>
                <a:solidFill>
                  <a:srgbClr val="595959"/>
                </a:solidFill>
              </a:rPr>
              <a:t>Facilitating the training</a:t>
            </a:r>
          </a:p>
        </p:txBody>
      </p:sp>
      <p:sp>
        <p:nvSpPr>
          <p:cNvPr id="31" name="grid1">
            <a:extLst>
              <a:ext uri="{FF2B5EF4-FFF2-40B4-BE49-F238E27FC236}">
                <a16:creationId xmlns:a16="http://schemas.microsoft.com/office/drawing/2014/main" id="{5191324D-A7BF-B45C-F3C1-932708D357F3}"/>
              </a:ext>
            </a:extLst>
          </p:cNvPr>
          <p:cNvSpPr txBox="1"/>
          <p:nvPr/>
        </p:nvSpPr>
        <p:spPr>
          <a:xfrm>
            <a:off x="6096000" y="1195296"/>
            <a:ext cx="5336652" cy="1307686"/>
          </a:xfrm>
          <a:prstGeom prst="rect">
            <a:avLst/>
          </a:prstGeom>
          <a:solidFill>
            <a:srgbClr val="CBEBE6"/>
          </a:solidFill>
        </p:spPr>
        <p:txBody>
          <a:bodyPr vert="horz" wrap="square" lIns="91440" tIns="90000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quest type 1">
            <a:extLst>
              <a:ext uri="{FF2B5EF4-FFF2-40B4-BE49-F238E27FC236}">
                <a16:creationId xmlns:a16="http://schemas.microsoft.com/office/drawing/2014/main" id="{88D5C977-0FFC-3401-8022-50DCE950A202}"/>
              </a:ext>
            </a:extLst>
          </p:cNvPr>
          <p:cNvSpPr/>
          <p:nvPr/>
        </p:nvSpPr>
        <p:spPr>
          <a:xfrm>
            <a:off x="6447442" y="1480286"/>
            <a:ext cx="798232" cy="730153"/>
          </a:xfrm>
          <a:prstGeom prst="rect">
            <a:avLst/>
          </a:prstGeom>
          <a:solidFill>
            <a:srgbClr val="98D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rgbClr val="595959"/>
                </a:solidFill>
              </a:rPr>
              <a:t>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0367CD2-E092-0692-9BBB-D93BB9669C1D}"/>
              </a:ext>
            </a:extLst>
          </p:cNvPr>
          <p:cNvSpPr txBox="1"/>
          <p:nvPr/>
        </p:nvSpPr>
        <p:spPr>
          <a:xfrm>
            <a:off x="7544557" y="1614529"/>
            <a:ext cx="24647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training agenda</a:t>
            </a:r>
          </a:p>
        </p:txBody>
      </p:sp>
      <p:sp>
        <p:nvSpPr>
          <p:cNvPr id="42" name="grid1">
            <a:extLst>
              <a:ext uri="{FF2B5EF4-FFF2-40B4-BE49-F238E27FC236}">
                <a16:creationId xmlns:a16="http://schemas.microsoft.com/office/drawing/2014/main" id="{18BF2DBB-A94C-ADF7-8DF4-86D0B59209C5}"/>
              </a:ext>
            </a:extLst>
          </p:cNvPr>
          <p:cNvSpPr txBox="1"/>
          <p:nvPr/>
        </p:nvSpPr>
        <p:spPr>
          <a:xfrm>
            <a:off x="6096000" y="2583687"/>
            <a:ext cx="5336652" cy="1307685"/>
          </a:xfrm>
          <a:prstGeom prst="rect">
            <a:avLst/>
          </a:prstGeom>
          <a:solidFill>
            <a:srgbClr val="C7DDF1"/>
          </a:solidFill>
        </p:spPr>
        <p:txBody>
          <a:bodyPr vert="horz" wrap="square" lIns="91440" tIns="900000" rIns="91440" bIns="45720" rtlCol="0" anchor="ctr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43" name="quest type 1">
            <a:extLst>
              <a:ext uri="{FF2B5EF4-FFF2-40B4-BE49-F238E27FC236}">
                <a16:creationId xmlns:a16="http://schemas.microsoft.com/office/drawing/2014/main" id="{7EED3AD6-9D02-9C05-14C3-B9A8041C795D}"/>
              </a:ext>
            </a:extLst>
          </p:cNvPr>
          <p:cNvSpPr/>
          <p:nvPr/>
        </p:nvSpPr>
        <p:spPr>
          <a:xfrm>
            <a:off x="6427824" y="2872450"/>
            <a:ext cx="798232" cy="730153"/>
          </a:xfrm>
          <a:prstGeom prst="rect">
            <a:avLst/>
          </a:prstGeom>
          <a:solidFill>
            <a:srgbClr val="B3C0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rgbClr val="595959"/>
                </a:solidFill>
              </a:rPr>
              <a:t>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AB7BD52-38F8-CFB6-048C-8A56BBF363A0}"/>
              </a:ext>
            </a:extLst>
          </p:cNvPr>
          <p:cNvSpPr txBox="1"/>
          <p:nvPr/>
        </p:nvSpPr>
        <p:spPr>
          <a:xfrm>
            <a:off x="7524939" y="3006696"/>
            <a:ext cx="24647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methods</a:t>
            </a:r>
          </a:p>
        </p:txBody>
      </p:sp>
      <p:sp>
        <p:nvSpPr>
          <p:cNvPr id="55" name="grid1">
            <a:extLst>
              <a:ext uri="{FF2B5EF4-FFF2-40B4-BE49-F238E27FC236}">
                <a16:creationId xmlns:a16="http://schemas.microsoft.com/office/drawing/2014/main" id="{0EAC91FA-2C25-D0F2-A7B2-E5533124359C}"/>
              </a:ext>
            </a:extLst>
          </p:cNvPr>
          <p:cNvSpPr txBox="1"/>
          <p:nvPr/>
        </p:nvSpPr>
        <p:spPr>
          <a:xfrm>
            <a:off x="6096000" y="3965495"/>
            <a:ext cx="5336652" cy="1307685"/>
          </a:xfrm>
          <a:prstGeom prst="rect">
            <a:avLst/>
          </a:prstGeom>
          <a:solidFill>
            <a:srgbClr val="CBEBE6"/>
          </a:solidFill>
        </p:spPr>
        <p:txBody>
          <a:bodyPr vert="horz" wrap="square" lIns="91440" tIns="900000" rIns="91440" bIns="45720" rtlCol="0" anchor="ctr">
            <a:no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/>
          </a:p>
        </p:txBody>
      </p:sp>
      <p:sp>
        <p:nvSpPr>
          <p:cNvPr id="51" name="quest type 1">
            <a:extLst>
              <a:ext uri="{FF2B5EF4-FFF2-40B4-BE49-F238E27FC236}">
                <a16:creationId xmlns:a16="http://schemas.microsoft.com/office/drawing/2014/main" id="{0AD620EB-D20F-932B-B507-5ADB85F3F237}"/>
              </a:ext>
            </a:extLst>
          </p:cNvPr>
          <p:cNvSpPr/>
          <p:nvPr/>
        </p:nvSpPr>
        <p:spPr>
          <a:xfrm>
            <a:off x="6444716" y="4254260"/>
            <a:ext cx="798232" cy="730153"/>
          </a:xfrm>
          <a:prstGeom prst="rect">
            <a:avLst/>
          </a:prstGeom>
          <a:solidFill>
            <a:srgbClr val="98D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rgbClr val="595959"/>
                </a:solidFill>
              </a:rPr>
              <a:t>3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07C8AD1-40A1-159F-877A-B0A95B5132A4}"/>
              </a:ext>
            </a:extLst>
          </p:cNvPr>
          <p:cNvSpPr txBox="1"/>
          <p:nvPr/>
        </p:nvSpPr>
        <p:spPr>
          <a:xfrm>
            <a:off x="7591664" y="4388506"/>
            <a:ext cx="34239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approach</a:t>
            </a:r>
            <a:endParaRPr lang="en-GB" sz="2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4673EC-D1E9-4766-A423-8CB91EC8B9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81" y="1633075"/>
            <a:ext cx="5234550" cy="32661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5697634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/>
      <p:bldP spid="42" grpId="0" animBg="1"/>
      <p:bldP spid="43" grpId="0" animBg="1"/>
      <p:bldP spid="44" grpId="0"/>
      <p:bldP spid="55" grpId="0" animBg="1"/>
      <p:bldP spid="51" grpId="0" animBg="1"/>
      <p:bldP spid="5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754959" cy="611122"/>
            <a:chOff x="-1235" y="-815"/>
            <a:chExt cx="10754959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49" y="21482"/>
              <a:ext cx="1001957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Schedule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92EFE4EC-89C9-46F7-83CF-FD7D5AB9AF45}"/>
              </a:ext>
            </a:extLst>
          </p:cNvPr>
          <p:cNvSpPr/>
          <p:nvPr/>
        </p:nvSpPr>
        <p:spPr>
          <a:xfrm>
            <a:off x="304038" y="1223683"/>
            <a:ext cx="8382761" cy="51098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8" name="quest type 1">
            <a:extLst>
              <a:ext uri="{FF2B5EF4-FFF2-40B4-BE49-F238E27FC236}">
                <a16:creationId xmlns:a16="http://schemas.microsoft.com/office/drawing/2014/main" id="{6EFA1A7A-1D9D-4B52-BCAC-3195D5BCC3FA}"/>
              </a:ext>
            </a:extLst>
          </p:cNvPr>
          <p:cNvSpPr/>
          <p:nvPr/>
        </p:nvSpPr>
        <p:spPr>
          <a:xfrm>
            <a:off x="644286" y="1928137"/>
            <a:ext cx="7721452" cy="720000"/>
          </a:xfrm>
          <a:prstGeom prst="rect">
            <a:avLst/>
          </a:prstGeom>
          <a:solidFill>
            <a:srgbClr val="98D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sp>
        <p:nvSpPr>
          <p:cNvPr id="70" name="quest type 1">
            <a:extLst>
              <a:ext uri="{FF2B5EF4-FFF2-40B4-BE49-F238E27FC236}">
                <a16:creationId xmlns:a16="http://schemas.microsoft.com/office/drawing/2014/main" id="{38C1D353-C8BD-45F0-9987-3352E8F9B4A1}"/>
              </a:ext>
            </a:extLst>
          </p:cNvPr>
          <p:cNvSpPr/>
          <p:nvPr/>
        </p:nvSpPr>
        <p:spPr>
          <a:xfrm>
            <a:off x="1810303" y="2642622"/>
            <a:ext cx="3252763" cy="730153"/>
          </a:xfrm>
          <a:prstGeom prst="rect">
            <a:avLst/>
          </a:prstGeom>
          <a:solidFill>
            <a:srgbClr val="C7DD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sp>
        <p:nvSpPr>
          <p:cNvPr id="67" name="highlight2 region">
            <a:extLst>
              <a:ext uri="{FF2B5EF4-FFF2-40B4-BE49-F238E27FC236}">
                <a16:creationId xmlns:a16="http://schemas.microsoft.com/office/drawing/2014/main" id="{6C15BCA2-A8A8-4809-B478-03A245A21918}"/>
              </a:ext>
            </a:extLst>
          </p:cNvPr>
          <p:cNvSpPr/>
          <p:nvPr/>
        </p:nvSpPr>
        <p:spPr>
          <a:xfrm>
            <a:off x="5063064" y="2643501"/>
            <a:ext cx="2190212" cy="729274"/>
          </a:xfrm>
          <a:prstGeom prst="rect">
            <a:avLst/>
          </a:prstGeom>
          <a:solidFill>
            <a:srgbClr val="FDDEA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F71E3DD-2E5F-4C07-B325-BF27483EB7E9}"/>
              </a:ext>
            </a:extLst>
          </p:cNvPr>
          <p:cNvGrpSpPr/>
          <p:nvPr/>
        </p:nvGrpSpPr>
        <p:grpSpPr>
          <a:xfrm>
            <a:off x="605404" y="1909135"/>
            <a:ext cx="7791137" cy="4236932"/>
            <a:chOff x="605404" y="1909135"/>
            <a:chExt cx="7791137" cy="423693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EF3F198-8E13-414E-B256-C2D478976389}"/>
                </a:ext>
              </a:extLst>
            </p:cNvPr>
            <p:cNvGrpSpPr/>
            <p:nvPr/>
          </p:nvGrpSpPr>
          <p:grpSpPr>
            <a:xfrm>
              <a:off x="609313" y="1909135"/>
              <a:ext cx="7787228" cy="731986"/>
              <a:chOff x="497367" y="2014446"/>
              <a:chExt cx="5587624" cy="731986"/>
            </a:xfrm>
          </p:grpSpPr>
          <p:sp>
            <p:nvSpPr>
              <p:cNvPr id="9" name="quest type 1">
                <a:extLst>
                  <a:ext uri="{FF2B5EF4-FFF2-40B4-BE49-F238E27FC236}">
                    <a16:creationId xmlns:a16="http://schemas.microsoft.com/office/drawing/2014/main" id="{1DB33E57-ADAB-49C5-B0BC-B30C43D90353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 err="1">
                    <a:solidFill>
                      <a:srgbClr val="595959"/>
                    </a:solidFill>
                  </a:rPr>
                  <a:t>Su</a:t>
                </a:r>
                <a:endParaRPr lang="en-GB" sz="2400" dirty="0">
                  <a:solidFill>
                    <a:srgbClr val="595959"/>
                  </a:solidFill>
                </a:endParaRPr>
              </a:p>
            </p:txBody>
          </p:sp>
          <p:sp>
            <p:nvSpPr>
              <p:cNvPr id="10" name="quest type 1">
                <a:extLst>
                  <a:ext uri="{FF2B5EF4-FFF2-40B4-BE49-F238E27FC236}">
                    <a16:creationId xmlns:a16="http://schemas.microsoft.com/office/drawing/2014/main" id="{FB2C6C13-A506-4FAA-8273-2C930E727985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Mo</a:t>
                </a:r>
              </a:p>
            </p:txBody>
          </p:sp>
          <p:sp>
            <p:nvSpPr>
              <p:cNvPr id="11" name="quest type 1">
                <a:extLst>
                  <a:ext uri="{FF2B5EF4-FFF2-40B4-BE49-F238E27FC236}">
                    <a16:creationId xmlns:a16="http://schemas.microsoft.com/office/drawing/2014/main" id="{3F66AAD7-EBBF-4752-9983-621BAF46AE5F}"/>
                  </a:ext>
                </a:extLst>
              </p:cNvPr>
              <p:cNvSpPr/>
              <p:nvPr/>
            </p:nvSpPr>
            <p:spPr>
              <a:xfrm>
                <a:off x="2091026" y="2016382"/>
                <a:ext cx="798232" cy="71828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Tu</a:t>
                </a:r>
              </a:p>
            </p:txBody>
          </p:sp>
          <p:sp>
            <p:nvSpPr>
              <p:cNvPr id="12" name="quest type 1">
                <a:extLst>
                  <a:ext uri="{FF2B5EF4-FFF2-40B4-BE49-F238E27FC236}">
                    <a16:creationId xmlns:a16="http://schemas.microsoft.com/office/drawing/2014/main" id="{F1CB2B9B-072A-43AB-9B12-6A1BE05E63EF}"/>
                  </a:ext>
                </a:extLst>
              </p:cNvPr>
              <p:cNvSpPr/>
              <p:nvPr/>
            </p:nvSpPr>
            <p:spPr>
              <a:xfrm>
                <a:off x="2889259" y="2015647"/>
                <a:ext cx="801037" cy="7190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We</a:t>
                </a:r>
              </a:p>
            </p:txBody>
          </p:sp>
          <p:sp>
            <p:nvSpPr>
              <p:cNvPr id="13" name="quest type 1">
                <a:extLst>
                  <a:ext uri="{FF2B5EF4-FFF2-40B4-BE49-F238E27FC236}">
                    <a16:creationId xmlns:a16="http://schemas.microsoft.com/office/drawing/2014/main" id="{3DC24424-1351-4304-ACB7-91F2EA6EED9E}"/>
                  </a:ext>
                </a:extLst>
              </p:cNvPr>
              <p:cNvSpPr/>
              <p:nvPr/>
            </p:nvSpPr>
            <p:spPr>
              <a:xfrm>
                <a:off x="3690295" y="2014446"/>
                <a:ext cx="800771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Th</a:t>
                </a:r>
              </a:p>
            </p:txBody>
          </p:sp>
          <p:sp>
            <p:nvSpPr>
              <p:cNvPr id="14" name="quest type 1">
                <a:extLst>
                  <a:ext uri="{FF2B5EF4-FFF2-40B4-BE49-F238E27FC236}">
                    <a16:creationId xmlns:a16="http://schemas.microsoft.com/office/drawing/2014/main" id="{562AF0A7-7B0F-460B-8373-02E537CEAFF4}"/>
                  </a:ext>
                </a:extLst>
              </p:cNvPr>
              <p:cNvSpPr/>
              <p:nvPr/>
            </p:nvSpPr>
            <p:spPr>
              <a:xfrm>
                <a:off x="4488527" y="2016278"/>
                <a:ext cx="798232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Fr</a:t>
                </a:r>
              </a:p>
            </p:txBody>
          </p:sp>
          <p:sp>
            <p:nvSpPr>
              <p:cNvPr id="15" name="quest type 1">
                <a:extLst>
                  <a:ext uri="{FF2B5EF4-FFF2-40B4-BE49-F238E27FC236}">
                    <a16:creationId xmlns:a16="http://schemas.microsoft.com/office/drawing/2014/main" id="{128781EB-DF6F-4A1B-AD12-31CF7D8F7329}"/>
                  </a:ext>
                </a:extLst>
              </p:cNvPr>
              <p:cNvSpPr/>
              <p:nvPr/>
            </p:nvSpPr>
            <p:spPr>
              <a:xfrm>
                <a:off x="5286759" y="2016278"/>
                <a:ext cx="798232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Sa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E233F15-55DC-4F73-BE13-2AFFB85D2B51}"/>
                </a:ext>
              </a:extLst>
            </p:cNvPr>
            <p:cNvGrpSpPr/>
            <p:nvPr/>
          </p:nvGrpSpPr>
          <p:grpSpPr>
            <a:xfrm>
              <a:off x="609313" y="2626424"/>
              <a:ext cx="7787228" cy="752523"/>
              <a:chOff x="497367" y="2014447"/>
              <a:chExt cx="5587624" cy="752523"/>
            </a:xfrm>
            <a:solidFill>
              <a:schemeClr val="bg1"/>
            </a:solidFill>
          </p:grpSpPr>
          <p:sp>
            <p:nvSpPr>
              <p:cNvPr id="18" name="quest type 1">
                <a:extLst>
                  <a:ext uri="{FF2B5EF4-FFF2-40B4-BE49-F238E27FC236}">
                    <a16:creationId xmlns:a16="http://schemas.microsoft.com/office/drawing/2014/main" id="{05B48817-935B-4B6B-B1AA-CFA1B4DCDB3D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dirty="0">
                  <a:solidFill>
                    <a:srgbClr val="595959"/>
                  </a:solidFill>
                </a:endParaRPr>
              </a:p>
            </p:txBody>
          </p:sp>
          <p:sp>
            <p:nvSpPr>
              <p:cNvPr id="22" name="quest type 1">
                <a:extLst>
                  <a:ext uri="{FF2B5EF4-FFF2-40B4-BE49-F238E27FC236}">
                    <a16:creationId xmlns:a16="http://schemas.microsoft.com/office/drawing/2014/main" id="{8E670AF1-02B2-4FA7-B191-F90E9DD4622D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</a:t>
                </a:r>
              </a:p>
            </p:txBody>
          </p:sp>
          <p:sp>
            <p:nvSpPr>
              <p:cNvPr id="23" name="quest type 1">
                <a:extLst>
                  <a:ext uri="{FF2B5EF4-FFF2-40B4-BE49-F238E27FC236}">
                    <a16:creationId xmlns:a16="http://schemas.microsoft.com/office/drawing/2014/main" id="{C1F80096-94A9-4F5B-9BCC-C81DECB8BC9E}"/>
                  </a:ext>
                </a:extLst>
              </p:cNvPr>
              <p:cNvSpPr/>
              <p:nvPr/>
            </p:nvSpPr>
            <p:spPr>
              <a:xfrm>
                <a:off x="2093831" y="2018111"/>
                <a:ext cx="798232" cy="74885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</a:t>
                </a:r>
              </a:p>
            </p:txBody>
          </p:sp>
          <p:sp>
            <p:nvSpPr>
              <p:cNvPr id="24" name="quest type 1">
                <a:extLst>
                  <a:ext uri="{FF2B5EF4-FFF2-40B4-BE49-F238E27FC236}">
                    <a16:creationId xmlns:a16="http://schemas.microsoft.com/office/drawing/2014/main" id="{F2E35D81-396D-42A8-95CF-031DB50015B5}"/>
                  </a:ext>
                </a:extLst>
              </p:cNvPr>
              <p:cNvSpPr/>
              <p:nvPr/>
            </p:nvSpPr>
            <p:spPr>
              <a:xfrm>
                <a:off x="2892063" y="2018111"/>
                <a:ext cx="798232" cy="7451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3</a:t>
                </a:r>
              </a:p>
            </p:txBody>
          </p:sp>
          <p:sp>
            <p:nvSpPr>
              <p:cNvPr id="25" name="quest type 1">
                <a:extLst>
                  <a:ext uri="{FF2B5EF4-FFF2-40B4-BE49-F238E27FC236}">
                    <a16:creationId xmlns:a16="http://schemas.microsoft.com/office/drawing/2014/main" id="{98B5C7BE-8799-4DC3-8C23-4BF9BCD66363}"/>
                  </a:ext>
                </a:extLst>
              </p:cNvPr>
              <p:cNvSpPr/>
              <p:nvPr/>
            </p:nvSpPr>
            <p:spPr>
              <a:xfrm>
                <a:off x="3690295" y="2014447"/>
                <a:ext cx="798232" cy="73748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4</a:t>
                </a:r>
              </a:p>
            </p:txBody>
          </p:sp>
          <p:sp>
            <p:nvSpPr>
              <p:cNvPr id="26" name="quest type 1">
                <a:extLst>
                  <a:ext uri="{FF2B5EF4-FFF2-40B4-BE49-F238E27FC236}">
                    <a16:creationId xmlns:a16="http://schemas.microsoft.com/office/drawing/2014/main" id="{092FF5A2-F749-45F3-8E7F-AFB18AC0DA96}"/>
                  </a:ext>
                </a:extLst>
              </p:cNvPr>
              <p:cNvSpPr/>
              <p:nvPr/>
            </p:nvSpPr>
            <p:spPr>
              <a:xfrm>
                <a:off x="448852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5</a:t>
                </a:r>
              </a:p>
            </p:txBody>
          </p:sp>
          <p:sp>
            <p:nvSpPr>
              <p:cNvPr id="27" name="quest type 1">
                <a:extLst>
                  <a:ext uri="{FF2B5EF4-FFF2-40B4-BE49-F238E27FC236}">
                    <a16:creationId xmlns:a16="http://schemas.microsoft.com/office/drawing/2014/main" id="{4FA75DE0-2974-406D-BBE3-1C9F57CA579F}"/>
                  </a:ext>
                </a:extLst>
              </p:cNvPr>
              <p:cNvSpPr/>
              <p:nvPr/>
            </p:nvSpPr>
            <p:spPr>
              <a:xfrm>
                <a:off x="528675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6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1596A76-4EFF-40EE-8922-F99AEA3FC97B}"/>
                </a:ext>
              </a:extLst>
            </p:cNvPr>
            <p:cNvGrpSpPr/>
            <p:nvPr/>
          </p:nvGrpSpPr>
          <p:grpSpPr>
            <a:xfrm>
              <a:off x="609313" y="3367955"/>
              <a:ext cx="7787228" cy="733817"/>
              <a:chOff x="497367" y="2014447"/>
              <a:chExt cx="5587624" cy="733817"/>
            </a:xfrm>
            <a:solidFill>
              <a:schemeClr val="bg1"/>
            </a:solidFill>
          </p:grpSpPr>
          <p:sp>
            <p:nvSpPr>
              <p:cNvPr id="29" name="quest type 1">
                <a:extLst>
                  <a:ext uri="{FF2B5EF4-FFF2-40B4-BE49-F238E27FC236}">
                    <a16:creationId xmlns:a16="http://schemas.microsoft.com/office/drawing/2014/main" id="{FE2B0481-96DC-45E2-98E7-A07ACB1180D7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7</a:t>
                </a:r>
              </a:p>
            </p:txBody>
          </p:sp>
          <p:sp>
            <p:nvSpPr>
              <p:cNvPr id="30" name="quest type 1">
                <a:extLst>
                  <a:ext uri="{FF2B5EF4-FFF2-40B4-BE49-F238E27FC236}">
                    <a16:creationId xmlns:a16="http://schemas.microsoft.com/office/drawing/2014/main" id="{9E4C347E-5E48-4D6D-B3F8-2D22FBBF8577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8</a:t>
                </a:r>
              </a:p>
            </p:txBody>
          </p:sp>
          <p:sp>
            <p:nvSpPr>
              <p:cNvPr id="31" name="quest type 1">
                <a:extLst>
                  <a:ext uri="{FF2B5EF4-FFF2-40B4-BE49-F238E27FC236}">
                    <a16:creationId xmlns:a16="http://schemas.microsoft.com/office/drawing/2014/main" id="{72447671-DDFB-4A96-9226-F1031E357E51}"/>
                  </a:ext>
                </a:extLst>
              </p:cNvPr>
              <p:cNvSpPr/>
              <p:nvPr/>
            </p:nvSpPr>
            <p:spPr>
              <a:xfrm>
                <a:off x="2093831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9</a:t>
                </a:r>
              </a:p>
            </p:txBody>
          </p:sp>
          <p:sp>
            <p:nvSpPr>
              <p:cNvPr id="32" name="quest type 1">
                <a:extLst>
                  <a:ext uri="{FF2B5EF4-FFF2-40B4-BE49-F238E27FC236}">
                    <a16:creationId xmlns:a16="http://schemas.microsoft.com/office/drawing/2014/main" id="{1E98D20A-BBB2-4453-97CC-C51CEAB950AB}"/>
                  </a:ext>
                </a:extLst>
              </p:cNvPr>
              <p:cNvSpPr/>
              <p:nvPr/>
            </p:nvSpPr>
            <p:spPr>
              <a:xfrm>
                <a:off x="2892063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10</a:t>
                </a:r>
              </a:p>
            </p:txBody>
          </p:sp>
          <p:sp>
            <p:nvSpPr>
              <p:cNvPr id="33" name="quest type 1">
                <a:extLst>
                  <a:ext uri="{FF2B5EF4-FFF2-40B4-BE49-F238E27FC236}">
                    <a16:creationId xmlns:a16="http://schemas.microsoft.com/office/drawing/2014/main" id="{4052D2D1-0519-4E9B-9F5C-9EBEE4DF5A6E}"/>
                  </a:ext>
                </a:extLst>
              </p:cNvPr>
              <p:cNvSpPr/>
              <p:nvPr/>
            </p:nvSpPr>
            <p:spPr>
              <a:xfrm>
                <a:off x="3690295" y="2014447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11</a:t>
                </a:r>
              </a:p>
            </p:txBody>
          </p:sp>
          <p:sp>
            <p:nvSpPr>
              <p:cNvPr id="34" name="quest type 1">
                <a:extLst>
                  <a:ext uri="{FF2B5EF4-FFF2-40B4-BE49-F238E27FC236}">
                    <a16:creationId xmlns:a16="http://schemas.microsoft.com/office/drawing/2014/main" id="{B9DEF2BF-302A-4BCB-BB23-1893BD5C725F}"/>
                  </a:ext>
                </a:extLst>
              </p:cNvPr>
              <p:cNvSpPr/>
              <p:nvPr/>
            </p:nvSpPr>
            <p:spPr>
              <a:xfrm>
                <a:off x="448852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12</a:t>
                </a:r>
              </a:p>
            </p:txBody>
          </p:sp>
          <p:sp>
            <p:nvSpPr>
              <p:cNvPr id="35" name="quest type 1">
                <a:extLst>
                  <a:ext uri="{FF2B5EF4-FFF2-40B4-BE49-F238E27FC236}">
                    <a16:creationId xmlns:a16="http://schemas.microsoft.com/office/drawing/2014/main" id="{41493D12-7C07-4940-B7C2-B5D52FF6546F}"/>
                  </a:ext>
                </a:extLst>
              </p:cNvPr>
              <p:cNvSpPr/>
              <p:nvPr/>
            </p:nvSpPr>
            <p:spPr>
              <a:xfrm>
                <a:off x="528675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13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2110278-0FE2-4F46-9895-82161A73E7C7}"/>
                </a:ext>
              </a:extLst>
            </p:cNvPr>
            <p:cNvGrpSpPr/>
            <p:nvPr/>
          </p:nvGrpSpPr>
          <p:grpSpPr>
            <a:xfrm>
              <a:off x="605404" y="4004426"/>
              <a:ext cx="7787228" cy="733817"/>
              <a:chOff x="497367" y="2014447"/>
              <a:chExt cx="5587624" cy="733817"/>
            </a:xfrm>
            <a:solidFill>
              <a:schemeClr val="bg1"/>
            </a:solidFill>
          </p:grpSpPr>
          <p:sp>
            <p:nvSpPr>
              <p:cNvPr id="37" name="quest type 1">
                <a:extLst>
                  <a:ext uri="{FF2B5EF4-FFF2-40B4-BE49-F238E27FC236}">
                    <a16:creationId xmlns:a16="http://schemas.microsoft.com/office/drawing/2014/main" id="{C2A42336-B49C-4048-8866-C7B01E6B27EE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14</a:t>
                </a:r>
              </a:p>
            </p:txBody>
          </p:sp>
          <p:sp>
            <p:nvSpPr>
              <p:cNvPr id="38" name="quest type 1">
                <a:extLst>
                  <a:ext uri="{FF2B5EF4-FFF2-40B4-BE49-F238E27FC236}">
                    <a16:creationId xmlns:a16="http://schemas.microsoft.com/office/drawing/2014/main" id="{416D2415-C3CE-4AC7-9179-5B0A252CB0F0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15</a:t>
                </a:r>
              </a:p>
            </p:txBody>
          </p:sp>
          <p:sp>
            <p:nvSpPr>
              <p:cNvPr id="39" name="quest type 1">
                <a:extLst>
                  <a:ext uri="{FF2B5EF4-FFF2-40B4-BE49-F238E27FC236}">
                    <a16:creationId xmlns:a16="http://schemas.microsoft.com/office/drawing/2014/main" id="{83E02E52-8E95-4361-8DA3-1D70E842AA2F}"/>
                  </a:ext>
                </a:extLst>
              </p:cNvPr>
              <p:cNvSpPr/>
              <p:nvPr/>
            </p:nvSpPr>
            <p:spPr>
              <a:xfrm>
                <a:off x="2093831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16</a:t>
                </a:r>
              </a:p>
            </p:txBody>
          </p:sp>
          <p:sp>
            <p:nvSpPr>
              <p:cNvPr id="40" name="quest type 1">
                <a:extLst>
                  <a:ext uri="{FF2B5EF4-FFF2-40B4-BE49-F238E27FC236}">
                    <a16:creationId xmlns:a16="http://schemas.microsoft.com/office/drawing/2014/main" id="{0FB7DE1A-B6D7-47DB-9B18-2753CD06C5D5}"/>
                  </a:ext>
                </a:extLst>
              </p:cNvPr>
              <p:cNvSpPr/>
              <p:nvPr/>
            </p:nvSpPr>
            <p:spPr>
              <a:xfrm>
                <a:off x="2892063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17</a:t>
                </a:r>
              </a:p>
            </p:txBody>
          </p:sp>
          <p:sp>
            <p:nvSpPr>
              <p:cNvPr id="41" name="quest type 1">
                <a:extLst>
                  <a:ext uri="{FF2B5EF4-FFF2-40B4-BE49-F238E27FC236}">
                    <a16:creationId xmlns:a16="http://schemas.microsoft.com/office/drawing/2014/main" id="{6DE8A5C6-93B4-4357-97D3-092D2742494D}"/>
                  </a:ext>
                </a:extLst>
              </p:cNvPr>
              <p:cNvSpPr/>
              <p:nvPr/>
            </p:nvSpPr>
            <p:spPr>
              <a:xfrm>
                <a:off x="3690295" y="2014447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18</a:t>
                </a:r>
              </a:p>
            </p:txBody>
          </p:sp>
          <p:sp>
            <p:nvSpPr>
              <p:cNvPr id="42" name="quest type 1">
                <a:extLst>
                  <a:ext uri="{FF2B5EF4-FFF2-40B4-BE49-F238E27FC236}">
                    <a16:creationId xmlns:a16="http://schemas.microsoft.com/office/drawing/2014/main" id="{E53207EC-14FE-4922-95C2-F6CFD9E4323A}"/>
                  </a:ext>
                </a:extLst>
              </p:cNvPr>
              <p:cNvSpPr/>
              <p:nvPr/>
            </p:nvSpPr>
            <p:spPr>
              <a:xfrm>
                <a:off x="448852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19</a:t>
                </a:r>
              </a:p>
            </p:txBody>
          </p:sp>
          <p:sp>
            <p:nvSpPr>
              <p:cNvPr id="43" name="quest type 1">
                <a:extLst>
                  <a:ext uri="{FF2B5EF4-FFF2-40B4-BE49-F238E27FC236}">
                    <a16:creationId xmlns:a16="http://schemas.microsoft.com/office/drawing/2014/main" id="{9185D5DF-B000-4E00-AC36-D944B2DA1255}"/>
                  </a:ext>
                </a:extLst>
              </p:cNvPr>
              <p:cNvSpPr/>
              <p:nvPr/>
            </p:nvSpPr>
            <p:spPr>
              <a:xfrm>
                <a:off x="528675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20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8BC3756-004D-49C4-A81B-DF78A69BF392}"/>
                </a:ext>
              </a:extLst>
            </p:cNvPr>
            <p:cNvGrpSpPr/>
            <p:nvPr/>
          </p:nvGrpSpPr>
          <p:grpSpPr>
            <a:xfrm>
              <a:off x="605404" y="4734579"/>
              <a:ext cx="7787228" cy="733817"/>
              <a:chOff x="497367" y="2014447"/>
              <a:chExt cx="5587624" cy="733817"/>
            </a:xfrm>
            <a:solidFill>
              <a:schemeClr val="bg1"/>
            </a:solidFill>
          </p:grpSpPr>
          <p:sp>
            <p:nvSpPr>
              <p:cNvPr id="45" name="quest type 1">
                <a:extLst>
                  <a:ext uri="{FF2B5EF4-FFF2-40B4-BE49-F238E27FC236}">
                    <a16:creationId xmlns:a16="http://schemas.microsoft.com/office/drawing/2014/main" id="{BF06940A-FEE4-4ADE-BEA7-B31C1C236EB3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21</a:t>
                </a:r>
              </a:p>
            </p:txBody>
          </p:sp>
          <p:sp>
            <p:nvSpPr>
              <p:cNvPr id="46" name="quest type 1">
                <a:extLst>
                  <a:ext uri="{FF2B5EF4-FFF2-40B4-BE49-F238E27FC236}">
                    <a16:creationId xmlns:a16="http://schemas.microsoft.com/office/drawing/2014/main" id="{46202189-AD65-4163-9A5E-413B1E84A3C4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22</a:t>
                </a:r>
              </a:p>
            </p:txBody>
          </p:sp>
          <p:sp>
            <p:nvSpPr>
              <p:cNvPr id="47" name="quest type 1">
                <a:extLst>
                  <a:ext uri="{FF2B5EF4-FFF2-40B4-BE49-F238E27FC236}">
                    <a16:creationId xmlns:a16="http://schemas.microsoft.com/office/drawing/2014/main" id="{7A228C10-CF79-4E72-B387-1757B3320DD1}"/>
                  </a:ext>
                </a:extLst>
              </p:cNvPr>
              <p:cNvSpPr/>
              <p:nvPr/>
            </p:nvSpPr>
            <p:spPr>
              <a:xfrm>
                <a:off x="2093831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23</a:t>
                </a:r>
              </a:p>
            </p:txBody>
          </p:sp>
          <p:sp>
            <p:nvSpPr>
              <p:cNvPr id="48" name="quest type 1">
                <a:extLst>
                  <a:ext uri="{FF2B5EF4-FFF2-40B4-BE49-F238E27FC236}">
                    <a16:creationId xmlns:a16="http://schemas.microsoft.com/office/drawing/2014/main" id="{810EABC8-256F-444D-AB16-488C43793EBE}"/>
                  </a:ext>
                </a:extLst>
              </p:cNvPr>
              <p:cNvSpPr/>
              <p:nvPr/>
            </p:nvSpPr>
            <p:spPr>
              <a:xfrm>
                <a:off x="2892063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24</a:t>
                </a:r>
              </a:p>
            </p:txBody>
          </p:sp>
          <p:sp>
            <p:nvSpPr>
              <p:cNvPr id="49" name="quest type 1">
                <a:extLst>
                  <a:ext uri="{FF2B5EF4-FFF2-40B4-BE49-F238E27FC236}">
                    <a16:creationId xmlns:a16="http://schemas.microsoft.com/office/drawing/2014/main" id="{9CECC4B9-BB4A-4495-B9C8-791C17987EE6}"/>
                  </a:ext>
                </a:extLst>
              </p:cNvPr>
              <p:cNvSpPr/>
              <p:nvPr/>
            </p:nvSpPr>
            <p:spPr>
              <a:xfrm>
                <a:off x="3690295" y="2014447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25</a:t>
                </a:r>
              </a:p>
            </p:txBody>
          </p:sp>
          <p:sp>
            <p:nvSpPr>
              <p:cNvPr id="50" name="quest type 1">
                <a:extLst>
                  <a:ext uri="{FF2B5EF4-FFF2-40B4-BE49-F238E27FC236}">
                    <a16:creationId xmlns:a16="http://schemas.microsoft.com/office/drawing/2014/main" id="{25903BAC-28C1-4741-A61F-E3BBF408A1A9}"/>
                  </a:ext>
                </a:extLst>
              </p:cNvPr>
              <p:cNvSpPr/>
              <p:nvPr/>
            </p:nvSpPr>
            <p:spPr>
              <a:xfrm>
                <a:off x="448852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26</a:t>
                </a:r>
              </a:p>
            </p:txBody>
          </p:sp>
          <p:sp>
            <p:nvSpPr>
              <p:cNvPr id="51" name="quest type 1">
                <a:extLst>
                  <a:ext uri="{FF2B5EF4-FFF2-40B4-BE49-F238E27FC236}">
                    <a16:creationId xmlns:a16="http://schemas.microsoft.com/office/drawing/2014/main" id="{89FB8433-9E72-476F-BB81-87CFE2BA1408}"/>
                  </a:ext>
                </a:extLst>
              </p:cNvPr>
              <p:cNvSpPr/>
              <p:nvPr/>
            </p:nvSpPr>
            <p:spPr>
              <a:xfrm>
                <a:off x="528675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27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F1397386-10B2-4B1D-B625-B8416A86221A}"/>
                </a:ext>
              </a:extLst>
            </p:cNvPr>
            <p:cNvGrpSpPr/>
            <p:nvPr/>
          </p:nvGrpSpPr>
          <p:grpSpPr>
            <a:xfrm>
              <a:off x="605404" y="5412250"/>
              <a:ext cx="7787228" cy="733817"/>
              <a:chOff x="497367" y="2014447"/>
              <a:chExt cx="5587624" cy="733817"/>
            </a:xfrm>
            <a:solidFill>
              <a:schemeClr val="bg1"/>
            </a:solidFill>
          </p:grpSpPr>
          <p:sp>
            <p:nvSpPr>
              <p:cNvPr id="53" name="quest type 1">
                <a:extLst>
                  <a:ext uri="{FF2B5EF4-FFF2-40B4-BE49-F238E27FC236}">
                    <a16:creationId xmlns:a16="http://schemas.microsoft.com/office/drawing/2014/main" id="{B07F3EE4-08B7-4445-B7FD-D72185C03881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28</a:t>
                </a:r>
              </a:p>
            </p:txBody>
          </p:sp>
          <p:sp>
            <p:nvSpPr>
              <p:cNvPr id="54" name="quest type 1">
                <a:extLst>
                  <a:ext uri="{FF2B5EF4-FFF2-40B4-BE49-F238E27FC236}">
                    <a16:creationId xmlns:a16="http://schemas.microsoft.com/office/drawing/2014/main" id="{C3DE0FC7-BD1B-4F77-A82D-1727FE983C60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29</a:t>
                </a:r>
              </a:p>
            </p:txBody>
          </p:sp>
          <p:sp>
            <p:nvSpPr>
              <p:cNvPr id="55" name="quest type 1">
                <a:extLst>
                  <a:ext uri="{FF2B5EF4-FFF2-40B4-BE49-F238E27FC236}">
                    <a16:creationId xmlns:a16="http://schemas.microsoft.com/office/drawing/2014/main" id="{A7239D9C-C683-4F89-A8D4-5DF829EB476A}"/>
                  </a:ext>
                </a:extLst>
              </p:cNvPr>
              <p:cNvSpPr/>
              <p:nvPr/>
            </p:nvSpPr>
            <p:spPr>
              <a:xfrm>
                <a:off x="2093831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30</a:t>
                </a:r>
              </a:p>
            </p:txBody>
          </p:sp>
          <p:sp>
            <p:nvSpPr>
              <p:cNvPr id="56" name="quest type 1">
                <a:extLst>
                  <a:ext uri="{FF2B5EF4-FFF2-40B4-BE49-F238E27FC236}">
                    <a16:creationId xmlns:a16="http://schemas.microsoft.com/office/drawing/2014/main" id="{2D0E3FED-58E8-47C4-9877-9A822C286D38}"/>
                  </a:ext>
                </a:extLst>
              </p:cNvPr>
              <p:cNvSpPr/>
              <p:nvPr/>
            </p:nvSpPr>
            <p:spPr>
              <a:xfrm>
                <a:off x="2892063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31</a:t>
                </a:r>
              </a:p>
            </p:txBody>
          </p:sp>
          <p:sp>
            <p:nvSpPr>
              <p:cNvPr id="57" name="quest type 1">
                <a:extLst>
                  <a:ext uri="{FF2B5EF4-FFF2-40B4-BE49-F238E27FC236}">
                    <a16:creationId xmlns:a16="http://schemas.microsoft.com/office/drawing/2014/main" id="{2C809B36-3197-42D8-904D-94B277735159}"/>
                  </a:ext>
                </a:extLst>
              </p:cNvPr>
              <p:cNvSpPr/>
              <p:nvPr/>
            </p:nvSpPr>
            <p:spPr>
              <a:xfrm>
                <a:off x="3690295" y="2014447"/>
                <a:ext cx="798232" cy="7301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dirty="0">
                  <a:solidFill>
                    <a:srgbClr val="595959"/>
                  </a:solidFill>
                </a:endParaRPr>
              </a:p>
            </p:txBody>
          </p:sp>
          <p:sp>
            <p:nvSpPr>
              <p:cNvPr id="58" name="quest type 1">
                <a:extLst>
                  <a:ext uri="{FF2B5EF4-FFF2-40B4-BE49-F238E27FC236}">
                    <a16:creationId xmlns:a16="http://schemas.microsoft.com/office/drawing/2014/main" id="{68D871AA-55A6-4E86-8090-955D5D97CD62}"/>
                  </a:ext>
                </a:extLst>
              </p:cNvPr>
              <p:cNvSpPr/>
              <p:nvPr/>
            </p:nvSpPr>
            <p:spPr>
              <a:xfrm>
                <a:off x="4488527" y="2016279"/>
                <a:ext cx="798232" cy="7301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dirty="0">
                  <a:solidFill>
                    <a:srgbClr val="595959"/>
                  </a:solidFill>
                </a:endParaRPr>
              </a:p>
            </p:txBody>
          </p:sp>
          <p:sp>
            <p:nvSpPr>
              <p:cNvPr id="59" name="quest type 1">
                <a:extLst>
                  <a:ext uri="{FF2B5EF4-FFF2-40B4-BE49-F238E27FC236}">
                    <a16:creationId xmlns:a16="http://schemas.microsoft.com/office/drawing/2014/main" id="{7C65DF26-0830-4C1D-9B56-C219F7A4C169}"/>
                  </a:ext>
                </a:extLst>
              </p:cNvPr>
              <p:cNvSpPr/>
              <p:nvPr/>
            </p:nvSpPr>
            <p:spPr>
              <a:xfrm>
                <a:off x="5286759" y="2016279"/>
                <a:ext cx="798232" cy="7301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dirty="0"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C5BDB2D-8254-4577-98AD-3284554E2861}"/>
              </a:ext>
            </a:extLst>
          </p:cNvPr>
          <p:cNvGrpSpPr/>
          <p:nvPr/>
        </p:nvGrpSpPr>
        <p:grpSpPr>
          <a:xfrm>
            <a:off x="9004938" y="1860545"/>
            <a:ext cx="3019245" cy="830997"/>
            <a:chOff x="9004938" y="1860545"/>
            <a:chExt cx="3019245" cy="830997"/>
          </a:xfrm>
        </p:grpSpPr>
        <p:sp>
          <p:nvSpPr>
            <p:cNvPr id="65" name="quest type 1">
              <a:extLst>
                <a:ext uri="{FF2B5EF4-FFF2-40B4-BE49-F238E27FC236}">
                  <a16:creationId xmlns:a16="http://schemas.microsoft.com/office/drawing/2014/main" id="{89E258EE-1F45-4693-92DE-DA987DADED36}"/>
                </a:ext>
              </a:extLst>
            </p:cNvPr>
            <p:cNvSpPr/>
            <p:nvPr/>
          </p:nvSpPr>
          <p:spPr>
            <a:xfrm>
              <a:off x="9004938" y="1896271"/>
              <a:ext cx="798232" cy="730153"/>
            </a:xfrm>
            <a:prstGeom prst="rect">
              <a:avLst/>
            </a:prstGeom>
            <a:solidFill>
              <a:srgbClr val="C7DD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DA66C83-247C-490F-932C-840C32148C12}"/>
                </a:ext>
              </a:extLst>
            </p:cNvPr>
            <p:cNvSpPr txBox="1"/>
            <p:nvPr/>
          </p:nvSpPr>
          <p:spPr>
            <a:xfrm>
              <a:off x="9984628" y="1860545"/>
              <a:ext cx="2039555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training of trainers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2245315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8" grpId="0" animBg="1"/>
      <p:bldP spid="70" grpId="0" animBg="1"/>
      <p:bldP spid="67" grpId="0" animBg="1"/>
      <p:bldP spid="6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754959" cy="611122"/>
            <a:chOff x="-1235" y="-815"/>
            <a:chExt cx="10754959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49" y="21482"/>
              <a:ext cx="1001957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Schedule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92EFE4EC-89C9-46F7-83CF-FD7D5AB9AF45}"/>
              </a:ext>
            </a:extLst>
          </p:cNvPr>
          <p:cNvSpPr/>
          <p:nvPr/>
        </p:nvSpPr>
        <p:spPr>
          <a:xfrm>
            <a:off x="304038" y="1223683"/>
            <a:ext cx="8382761" cy="51098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8" name="quest type 1">
            <a:extLst>
              <a:ext uri="{FF2B5EF4-FFF2-40B4-BE49-F238E27FC236}">
                <a16:creationId xmlns:a16="http://schemas.microsoft.com/office/drawing/2014/main" id="{6EFA1A7A-1D9D-4B52-BCAC-3195D5BCC3FA}"/>
              </a:ext>
            </a:extLst>
          </p:cNvPr>
          <p:cNvSpPr/>
          <p:nvPr/>
        </p:nvSpPr>
        <p:spPr>
          <a:xfrm>
            <a:off x="644286" y="1928137"/>
            <a:ext cx="7721452" cy="720000"/>
          </a:xfrm>
          <a:prstGeom prst="rect">
            <a:avLst/>
          </a:prstGeom>
          <a:solidFill>
            <a:srgbClr val="98D7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sp>
        <p:nvSpPr>
          <p:cNvPr id="70" name="quest type 1">
            <a:extLst>
              <a:ext uri="{FF2B5EF4-FFF2-40B4-BE49-F238E27FC236}">
                <a16:creationId xmlns:a16="http://schemas.microsoft.com/office/drawing/2014/main" id="{38C1D353-C8BD-45F0-9987-3352E8F9B4A1}"/>
              </a:ext>
            </a:extLst>
          </p:cNvPr>
          <p:cNvSpPr/>
          <p:nvPr/>
        </p:nvSpPr>
        <p:spPr>
          <a:xfrm>
            <a:off x="1810303" y="2642622"/>
            <a:ext cx="3252763" cy="730153"/>
          </a:xfrm>
          <a:prstGeom prst="rect">
            <a:avLst/>
          </a:prstGeom>
          <a:solidFill>
            <a:srgbClr val="C7DD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sp>
        <p:nvSpPr>
          <p:cNvPr id="75" name="quest type 1">
            <a:extLst>
              <a:ext uri="{FF2B5EF4-FFF2-40B4-BE49-F238E27FC236}">
                <a16:creationId xmlns:a16="http://schemas.microsoft.com/office/drawing/2014/main" id="{80193121-6903-49C1-88AD-27B159567F00}"/>
              </a:ext>
            </a:extLst>
          </p:cNvPr>
          <p:cNvSpPr/>
          <p:nvPr/>
        </p:nvSpPr>
        <p:spPr>
          <a:xfrm>
            <a:off x="5050605" y="4050757"/>
            <a:ext cx="1124188" cy="683822"/>
          </a:xfrm>
          <a:prstGeom prst="rect">
            <a:avLst/>
          </a:prstGeom>
          <a:solidFill>
            <a:srgbClr val="D0C7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sp>
        <p:nvSpPr>
          <p:cNvPr id="79" name="quest type 1">
            <a:extLst>
              <a:ext uri="{FF2B5EF4-FFF2-40B4-BE49-F238E27FC236}">
                <a16:creationId xmlns:a16="http://schemas.microsoft.com/office/drawing/2014/main" id="{5FA2B81E-3704-449C-B5D1-C14914B535BA}"/>
              </a:ext>
            </a:extLst>
          </p:cNvPr>
          <p:cNvSpPr/>
          <p:nvPr/>
        </p:nvSpPr>
        <p:spPr>
          <a:xfrm>
            <a:off x="6171618" y="4050757"/>
            <a:ext cx="1104644" cy="683822"/>
          </a:xfrm>
          <a:prstGeom prst="rect">
            <a:avLst/>
          </a:prstGeom>
          <a:solidFill>
            <a:srgbClr val="C6F2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 dirty="0">
              <a:solidFill>
                <a:srgbClr val="595959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796D7D3-4950-4C30-A815-72FB50A09E99}"/>
              </a:ext>
            </a:extLst>
          </p:cNvPr>
          <p:cNvGrpSpPr/>
          <p:nvPr/>
        </p:nvGrpSpPr>
        <p:grpSpPr>
          <a:xfrm>
            <a:off x="1810304" y="3367569"/>
            <a:ext cx="5465958" cy="1368843"/>
            <a:chOff x="1810304" y="3367569"/>
            <a:chExt cx="5465958" cy="1368843"/>
          </a:xfrm>
          <a:solidFill>
            <a:srgbClr val="CBEBE6"/>
          </a:solidFill>
        </p:grpSpPr>
        <p:sp>
          <p:nvSpPr>
            <p:cNvPr id="62" name="quest type 1">
              <a:extLst>
                <a:ext uri="{FF2B5EF4-FFF2-40B4-BE49-F238E27FC236}">
                  <a16:creationId xmlns:a16="http://schemas.microsoft.com/office/drawing/2014/main" id="{7548A792-FB17-48F1-BAE2-64C256A022A5}"/>
                </a:ext>
              </a:extLst>
            </p:cNvPr>
            <p:cNvSpPr/>
            <p:nvPr/>
          </p:nvSpPr>
          <p:spPr>
            <a:xfrm>
              <a:off x="1810304" y="3367569"/>
              <a:ext cx="5465958" cy="6856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  <p:sp>
          <p:nvSpPr>
            <p:cNvPr id="63" name="quest type 1">
              <a:extLst>
                <a:ext uri="{FF2B5EF4-FFF2-40B4-BE49-F238E27FC236}">
                  <a16:creationId xmlns:a16="http://schemas.microsoft.com/office/drawing/2014/main" id="{8824D7FC-0E5E-42A7-A6AF-123150C3BD49}"/>
                </a:ext>
              </a:extLst>
            </p:cNvPr>
            <p:cNvSpPr/>
            <p:nvPr/>
          </p:nvSpPr>
          <p:spPr>
            <a:xfrm>
              <a:off x="1810304" y="4048614"/>
              <a:ext cx="3244944" cy="6877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F71E3DD-2E5F-4C07-B325-BF27483EB7E9}"/>
              </a:ext>
            </a:extLst>
          </p:cNvPr>
          <p:cNvGrpSpPr/>
          <p:nvPr/>
        </p:nvGrpSpPr>
        <p:grpSpPr>
          <a:xfrm>
            <a:off x="605404" y="1909135"/>
            <a:ext cx="7791137" cy="4236932"/>
            <a:chOff x="605404" y="1909135"/>
            <a:chExt cx="7791137" cy="423693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EF3F198-8E13-414E-B256-C2D478976389}"/>
                </a:ext>
              </a:extLst>
            </p:cNvPr>
            <p:cNvGrpSpPr/>
            <p:nvPr/>
          </p:nvGrpSpPr>
          <p:grpSpPr>
            <a:xfrm>
              <a:off x="609313" y="1909135"/>
              <a:ext cx="7787228" cy="731986"/>
              <a:chOff x="497367" y="2014446"/>
              <a:chExt cx="5587624" cy="731986"/>
            </a:xfrm>
          </p:grpSpPr>
          <p:sp>
            <p:nvSpPr>
              <p:cNvPr id="9" name="quest type 1">
                <a:extLst>
                  <a:ext uri="{FF2B5EF4-FFF2-40B4-BE49-F238E27FC236}">
                    <a16:creationId xmlns:a16="http://schemas.microsoft.com/office/drawing/2014/main" id="{1DB33E57-ADAB-49C5-B0BC-B30C43D90353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 err="1">
                    <a:solidFill>
                      <a:srgbClr val="595959"/>
                    </a:solidFill>
                  </a:rPr>
                  <a:t>Su</a:t>
                </a:r>
                <a:endParaRPr lang="en-GB" sz="2400" dirty="0">
                  <a:solidFill>
                    <a:srgbClr val="595959"/>
                  </a:solidFill>
                </a:endParaRPr>
              </a:p>
            </p:txBody>
          </p:sp>
          <p:sp>
            <p:nvSpPr>
              <p:cNvPr id="10" name="quest type 1">
                <a:extLst>
                  <a:ext uri="{FF2B5EF4-FFF2-40B4-BE49-F238E27FC236}">
                    <a16:creationId xmlns:a16="http://schemas.microsoft.com/office/drawing/2014/main" id="{FB2C6C13-A506-4FAA-8273-2C930E727985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Mo</a:t>
                </a:r>
              </a:p>
            </p:txBody>
          </p:sp>
          <p:sp>
            <p:nvSpPr>
              <p:cNvPr id="11" name="quest type 1">
                <a:extLst>
                  <a:ext uri="{FF2B5EF4-FFF2-40B4-BE49-F238E27FC236}">
                    <a16:creationId xmlns:a16="http://schemas.microsoft.com/office/drawing/2014/main" id="{3F66AAD7-EBBF-4752-9983-621BAF46AE5F}"/>
                  </a:ext>
                </a:extLst>
              </p:cNvPr>
              <p:cNvSpPr/>
              <p:nvPr/>
            </p:nvSpPr>
            <p:spPr>
              <a:xfrm>
                <a:off x="2091026" y="2016382"/>
                <a:ext cx="798232" cy="71828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Tu</a:t>
                </a:r>
              </a:p>
            </p:txBody>
          </p:sp>
          <p:sp>
            <p:nvSpPr>
              <p:cNvPr id="12" name="quest type 1">
                <a:extLst>
                  <a:ext uri="{FF2B5EF4-FFF2-40B4-BE49-F238E27FC236}">
                    <a16:creationId xmlns:a16="http://schemas.microsoft.com/office/drawing/2014/main" id="{F1CB2B9B-072A-43AB-9B12-6A1BE05E63EF}"/>
                  </a:ext>
                </a:extLst>
              </p:cNvPr>
              <p:cNvSpPr/>
              <p:nvPr/>
            </p:nvSpPr>
            <p:spPr>
              <a:xfrm>
                <a:off x="2889259" y="2015647"/>
                <a:ext cx="801037" cy="71901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We</a:t>
                </a:r>
              </a:p>
            </p:txBody>
          </p:sp>
          <p:sp>
            <p:nvSpPr>
              <p:cNvPr id="13" name="quest type 1">
                <a:extLst>
                  <a:ext uri="{FF2B5EF4-FFF2-40B4-BE49-F238E27FC236}">
                    <a16:creationId xmlns:a16="http://schemas.microsoft.com/office/drawing/2014/main" id="{3DC24424-1351-4304-ACB7-91F2EA6EED9E}"/>
                  </a:ext>
                </a:extLst>
              </p:cNvPr>
              <p:cNvSpPr/>
              <p:nvPr/>
            </p:nvSpPr>
            <p:spPr>
              <a:xfrm>
                <a:off x="3690295" y="2014446"/>
                <a:ext cx="800771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Th</a:t>
                </a:r>
              </a:p>
            </p:txBody>
          </p:sp>
          <p:sp>
            <p:nvSpPr>
              <p:cNvPr id="14" name="quest type 1">
                <a:extLst>
                  <a:ext uri="{FF2B5EF4-FFF2-40B4-BE49-F238E27FC236}">
                    <a16:creationId xmlns:a16="http://schemas.microsoft.com/office/drawing/2014/main" id="{562AF0A7-7B0F-460B-8373-02E537CEAFF4}"/>
                  </a:ext>
                </a:extLst>
              </p:cNvPr>
              <p:cNvSpPr/>
              <p:nvPr/>
            </p:nvSpPr>
            <p:spPr>
              <a:xfrm>
                <a:off x="4488527" y="2016278"/>
                <a:ext cx="798232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Fr</a:t>
                </a:r>
              </a:p>
            </p:txBody>
          </p:sp>
          <p:sp>
            <p:nvSpPr>
              <p:cNvPr id="15" name="quest type 1">
                <a:extLst>
                  <a:ext uri="{FF2B5EF4-FFF2-40B4-BE49-F238E27FC236}">
                    <a16:creationId xmlns:a16="http://schemas.microsoft.com/office/drawing/2014/main" id="{128781EB-DF6F-4A1B-AD12-31CF7D8F7329}"/>
                  </a:ext>
                </a:extLst>
              </p:cNvPr>
              <p:cNvSpPr/>
              <p:nvPr/>
            </p:nvSpPr>
            <p:spPr>
              <a:xfrm>
                <a:off x="5286759" y="2016278"/>
                <a:ext cx="798232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Sa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E233F15-55DC-4F73-BE13-2AFFB85D2B51}"/>
                </a:ext>
              </a:extLst>
            </p:cNvPr>
            <p:cNvGrpSpPr/>
            <p:nvPr/>
          </p:nvGrpSpPr>
          <p:grpSpPr>
            <a:xfrm>
              <a:off x="609313" y="2626424"/>
              <a:ext cx="7787228" cy="752523"/>
              <a:chOff x="497367" y="2014447"/>
              <a:chExt cx="5587624" cy="752523"/>
            </a:xfrm>
            <a:solidFill>
              <a:schemeClr val="bg1"/>
            </a:solidFill>
          </p:grpSpPr>
          <p:sp>
            <p:nvSpPr>
              <p:cNvPr id="18" name="quest type 1">
                <a:extLst>
                  <a:ext uri="{FF2B5EF4-FFF2-40B4-BE49-F238E27FC236}">
                    <a16:creationId xmlns:a16="http://schemas.microsoft.com/office/drawing/2014/main" id="{05B48817-935B-4B6B-B1AA-CFA1B4DCDB3D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dirty="0">
                  <a:solidFill>
                    <a:srgbClr val="595959"/>
                  </a:solidFill>
                </a:endParaRPr>
              </a:p>
            </p:txBody>
          </p:sp>
          <p:sp>
            <p:nvSpPr>
              <p:cNvPr id="22" name="quest type 1">
                <a:extLst>
                  <a:ext uri="{FF2B5EF4-FFF2-40B4-BE49-F238E27FC236}">
                    <a16:creationId xmlns:a16="http://schemas.microsoft.com/office/drawing/2014/main" id="{8E670AF1-02B2-4FA7-B191-F90E9DD4622D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</a:t>
                </a:r>
              </a:p>
            </p:txBody>
          </p:sp>
          <p:sp>
            <p:nvSpPr>
              <p:cNvPr id="23" name="quest type 1">
                <a:extLst>
                  <a:ext uri="{FF2B5EF4-FFF2-40B4-BE49-F238E27FC236}">
                    <a16:creationId xmlns:a16="http://schemas.microsoft.com/office/drawing/2014/main" id="{C1F80096-94A9-4F5B-9BCC-C81DECB8BC9E}"/>
                  </a:ext>
                </a:extLst>
              </p:cNvPr>
              <p:cNvSpPr/>
              <p:nvPr/>
            </p:nvSpPr>
            <p:spPr>
              <a:xfrm>
                <a:off x="2093831" y="2018111"/>
                <a:ext cx="798232" cy="74885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</a:t>
                </a:r>
              </a:p>
            </p:txBody>
          </p:sp>
          <p:sp>
            <p:nvSpPr>
              <p:cNvPr id="24" name="quest type 1">
                <a:extLst>
                  <a:ext uri="{FF2B5EF4-FFF2-40B4-BE49-F238E27FC236}">
                    <a16:creationId xmlns:a16="http://schemas.microsoft.com/office/drawing/2014/main" id="{F2E35D81-396D-42A8-95CF-031DB50015B5}"/>
                  </a:ext>
                </a:extLst>
              </p:cNvPr>
              <p:cNvSpPr/>
              <p:nvPr/>
            </p:nvSpPr>
            <p:spPr>
              <a:xfrm>
                <a:off x="2892063" y="2018111"/>
                <a:ext cx="798232" cy="7451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3</a:t>
                </a:r>
              </a:p>
            </p:txBody>
          </p:sp>
          <p:sp>
            <p:nvSpPr>
              <p:cNvPr id="25" name="quest type 1">
                <a:extLst>
                  <a:ext uri="{FF2B5EF4-FFF2-40B4-BE49-F238E27FC236}">
                    <a16:creationId xmlns:a16="http://schemas.microsoft.com/office/drawing/2014/main" id="{98B5C7BE-8799-4DC3-8C23-4BF9BCD66363}"/>
                  </a:ext>
                </a:extLst>
              </p:cNvPr>
              <p:cNvSpPr/>
              <p:nvPr/>
            </p:nvSpPr>
            <p:spPr>
              <a:xfrm>
                <a:off x="3690295" y="2014447"/>
                <a:ext cx="798232" cy="73748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4</a:t>
                </a:r>
              </a:p>
            </p:txBody>
          </p:sp>
          <p:sp>
            <p:nvSpPr>
              <p:cNvPr id="26" name="quest type 1">
                <a:extLst>
                  <a:ext uri="{FF2B5EF4-FFF2-40B4-BE49-F238E27FC236}">
                    <a16:creationId xmlns:a16="http://schemas.microsoft.com/office/drawing/2014/main" id="{092FF5A2-F749-45F3-8E7F-AFB18AC0DA96}"/>
                  </a:ext>
                </a:extLst>
              </p:cNvPr>
              <p:cNvSpPr/>
              <p:nvPr/>
            </p:nvSpPr>
            <p:spPr>
              <a:xfrm>
                <a:off x="448852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5</a:t>
                </a:r>
              </a:p>
            </p:txBody>
          </p:sp>
          <p:sp>
            <p:nvSpPr>
              <p:cNvPr id="27" name="quest type 1">
                <a:extLst>
                  <a:ext uri="{FF2B5EF4-FFF2-40B4-BE49-F238E27FC236}">
                    <a16:creationId xmlns:a16="http://schemas.microsoft.com/office/drawing/2014/main" id="{4FA75DE0-2974-406D-BBE3-1C9F57CA579F}"/>
                  </a:ext>
                </a:extLst>
              </p:cNvPr>
              <p:cNvSpPr/>
              <p:nvPr/>
            </p:nvSpPr>
            <p:spPr>
              <a:xfrm>
                <a:off x="528675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6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1596A76-4EFF-40EE-8922-F99AEA3FC97B}"/>
                </a:ext>
              </a:extLst>
            </p:cNvPr>
            <p:cNvGrpSpPr/>
            <p:nvPr/>
          </p:nvGrpSpPr>
          <p:grpSpPr>
            <a:xfrm>
              <a:off x="609313" y="3367955"/>
              <a:ext cx="7787228" cy="733817"/>
              <a:chOff x="497367" y="2014447"/>
              <a:chExt cx="5587624" cy="733817"/>
            </a:xfrm>
            <a:solidFill>
              <a:schemeClr val="bg1"/>
            </a:solidFill>
          </p:grpSpPr>
          <p:sp>
            <p:nvSpPr>
              <p:cNvPr id="29" name="quest type 1">
                <a:extLst>
                  <a:ext uri="{FF2B5EF4-FFF2-40B4-BE49-F238E27FC236}">
                    <a16:creationId xmlns:a16="http://schemas.microsoft.com/office/drawing/2014/main" id="{FE2B0481-96DC-45E2-98E7-A07ACB1180D7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7</a:t>
                </a:r>
              </a:p>
            </p:txBody>
          </p:sp>
          <p:sp>
            <p:nvSpPr>
              <p:cNvPr id="30" name="quest type 1">
                <a:extLst>
                  <a:ext uri="{FF2B5EF4-FFF2-40B4-BE49-F238E27FC236}">
                    <a16:creationId xmlns:a16="http://schemas.microsoft.com/office/drawing/2014/main" id="{9E4C347E-5E48-4D6D-B3F8-2D22FBBF8577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8</a:t>
                </a:r>
              </a:p>
            </p:txBody>
          </p:sp>
          <p:sp>
            <p:nvSpPr>
              <p:cNvPr id="31" name="quest type 1">
                <a:extLst>
                  <a:ext uri="{FF2B5EF4-FFF2-40B4-BE49-F238E27FC236}">
                    <a16:creationId xmlns:a16="http://schemas.microsoft.com/office/drawing/2014/main" id="{72447671-DDFB-4A96-9226-F1031E357E51}"/>
                  </a:ext>
                </a:extLst>
              </p:cNvPr>
              <p:cNvSpPr/>
              <p:nvPr/>
            </p:nvSpPr>
            <p:spPr>
              <a:xfrm>
                <a:off x="2093831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9</a:t>
                </a:r>
              </a:p>
            </p:txBody>
          </p:sp>
          <p:sp>
            <p:nvSpPr>
              <p:cNvPr id="32" name="quest type 1">
                <a:extLst>
                  <a:ext uri="{FF2B5EF4-FFF2-40B4-BE49-F238E27FC236}">
                    <a16:creationId xmlns:a16="http://schemas.microsoft.com/office/drawing/2014/main" id="{1E98D20A-BBB2-4453-97CC-C51CEAB950AB}"/>
                  </a:ext>
                </a:extLst>
              </p:cNvPr>
              <p:cNvSpPr/>
              <p:nvPr/>
            </p:nvSpPr>
            <p:spPr>
              <a:xfrm>
                <a:off x="2892063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10</a:t>
                </a:r>
              </a:p>
            </p:txBody>
          </p:sp>
          <p:sp>
            <p:nvSpPr>
              <p:cNvPr id="33" name="quest type 1">
                <a:extLst>
                  <a:ext uri="{FF2B5EF4-FFF2-40B4-BE49-F238E27FC236}">
                    <a16:creationId xmlns:a16="http://schemas.microsoft.com/office/drawing/2014/main" id="{4052D2D1-0519-4E9B-9F5C-9EBEE4DF5A6E}"/>
                  </a:ext>
                </a:extLst>
              </p:cNvPr>
              <p:cNvSpPr/>
              <p:nvPr/>
            </p:nvSpPr>
            <p:spPr>
              <a:xfrm>
                <a:off x="3690295" y="2014447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11</a:t>
                </a:r>
              </a:p>
            </p:txBody>
          </p:sp>
          <p:sp>
            <p:nvSpPr>
              <p:cNvPr id="34" name="quest type 1">
                <a:extLst>
                  <a:ext uri="{FF2B5EF4-FFF2-40B4-BE49-F238E27FC236}">
                    <a16:creationId xmlns:a16="http://schemas.microsoft.com/office/drawing/2014/main" id="{B9DEF2BF-302A-4BCB-BB23-1893BD5C725F}"/>
                  </a:ext>
                </a:extLst>
              </p:cNvPr>
              <p:cNvSpPr/>
              <p:nvPr/>
            </p:nvSpPr>
            <p:spPr>
              <a:xfrm>
                <a:off x="448852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12</a:t>
                </a:r>
              </a:p>
            </p:txBody>
          </p:sp>
          <p:sp>
            <p:nvSpPr>
              <p:cNvPr id="35" name="quest type 1">
                <a:extLst>
                  <a:ext uri="{FF2B5EF4-FFF2-40B4-BE49-F238E27FC236}">
                    <a16:creationId xmlns:a16="http://schemas.microsoft.com/office/drawing/2014/main" id="{41493D12-7C07-4940-B7C2-B5D52FF6546F}"/>
                  </a:ext>
                </a:extLst>
              </p:cNvPr>
              <p:cNvSpPr/>
              <p:nvPr/>
            </p:nvSpPr>
            <p:spPr>
              <a:xfrm>
                <a:off x="528675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13</a:t>
                </a: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2110278-0FE2-4F46-9895-82161A73E7C7}"/>
                </a:ext>
              </a:extLst>
            </p:cNvPr>
            <p:cNvGrpSpPr/>
            <p:nvPr/>
          </p:nvGrpSpPr>
          <p:grpSpPr>
            <a:xfrm>
              <a:off x="605404" y="4004426"/>
              <a:ext cx="7787228" cy="733817"/>
              <a:chOff x="497367" y="2014447"/>
              <a:chExt cx="5587624" cy="733817"/>
            </a:xfrm>
            <a:solidFill>
              <a:schemeClr val="bg1"/>
            </a:solidFill>
          </p:grpSpPr>
          <p:sp>
            <p:nvSpPr>
              <p:cNvPr id="37" name="quest type 1">
                <a:extLst>
                  <a:ext uri="{FF2B5EF4-FFF2-40B4-BE49-F238E27FC236}">
                    <a16:creationId xmlns:a16="http://schemas.microsoft.com/office/drawing/2014/main" id="{C2A42336-B49C-4048-8866-C7B01E6B27EE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14</a:t>
                </a:r>
              </a:p>
            </p:txBody>
          </p:sp>
          <p:sp>
            <p:nvSpPr>
              <p:cNvPr id="38" name="quest type 1">
                <a:extLst>
                  <a:ext uri="{FF2B5EF4-FFF2-40B4-BE49-F238E27FC236}">
                    <a16:creationId xmlns:a16="http://schemas.microsoft.com/office/drawing/2014/main" id="{416D2415-C3CE-4AC7-9179-5B0A252CB0F0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15</a:t>
                </a:r>
              </a:p>
            </p:txBody>
          </p:sp>
          <p:sp>
            <p:nvSpPr>
              <p:cNvPr id="39" name="quest type 1">
                <a:extLst>
                  <a:ext uri="{FF2B5EF4-FFF2-40B4-BE49-F238E27FC236}">
                    <a16:creationId xmlns:a16="http://schemas.microsoft.com/office/drawing/2014/main" id="{83E02E52-8E95-4361-8DA3-1D70E842AA2F}"/>
                  </a:ext>
                </a:extLst>
              </p:cNvPr>
              <p:cNvSpPr/>
              <p:nvPr/>
            </p:nvSpPr>
            <p:spPr>
              <a:xfrm>
                <a:off x="2093831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16</a:t>
                </a:r>
              </a:p>
            </p:txBody>
          </p:sp>
          <p:sp>
            <p:nvSpPr>
              <p:cNvPr id="40" name="quest type 1">
                <a:extLst>
                  <a:ext uri="{FF2B5EF4-FFF2-40B4-BE49-F238E27FC236}">
                    <a16:creationId xmlns:a16="http://schemas.microsoft.com/office/drawing/2014/main" id="{0FB7DE1A-B6D7-47DB-9B18-2753CD06C5D5}"/>
                  </a:ext>
                </a:extLst>
              </p:cNvPr>
              <p:cNvSpPr/>
              <p:nvPr/>
            </p:nvSpPr>
            <p:spPr>
              <a:xfrm>
                <a:off x="2892063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17</a:t>
                </a:r>
              </a:p>
            </p:txBody>
          </p:sp>
          <p:sp>
            <p:nvSpPr>
              <p:cNvPr id="41" name="quest type 1">
                <a:extLst>
                  <a:ext uri="{FF2B5EF4-FFF2-40B4-BE49-F238E27FC236}">
                    <a16:creationId xmlns:a16="http://schemas.microsoft.com/office/drawing/2014/main" id="{6DE8A5C6-93B4-4357-97D3-092D2742494D}"/>
                  </a:ext>
                </a:extLst>
              </p:cNvPr>
              <p:cNvSpPr/>
              <p:nvPr/>
            </p:nvSpPr>
            <p:spPr>
              <a:xfrm>
                <a:off x="3690295" y="2014447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18</a:t>
                </a:r>
              </a:p>
            </p:txBody>
          </p:sp>
          <p:sp>
            <p:nvSpPr>
              <p:cNvPr id="42" name="quest type 1">
                <a:extLst>
                  <a:ext uri="{FF2B5EF4-FFF2-40B4-BE49-F238E27FC236}">
                    <a16:creationId xmlns:a16="http://schemas.microsoft.com/office/drawing/2014/main" id="{E53207EC-14FE-4922-95C2-F6CFD9E4323A}"/>
                  </a:ext>
                </a:extLst>
              </p:cNvPr>
              <p:cNvSpPr/>
              <p:nvPr/>
            </p:nvSpPr>
            <p:spPr>
              <a:xfrm>
                <a:off x="448852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19</a:t>
                </a:r>
              </a:p>
            </p:txBody>
          </p:sp>
          <p:sp>
            <p:nvSpPr>
              <p:cNvPr id="43" name="quest type 1">
                <a:extLst>
                  <a:ext uri="{FF2B5EF4-FFF2-40B4-BE49-F238E27FC236}">
                    <a16:creationId xmlns:a16="http://schemas.microsoft.com/office/drawing/2014/main" id="{9185D5DF-B000-4E00-AC36-D944B2DA1255}"/>
                  </a:ext>
                </a:extLst>
              </p:cNvPr>
              <p:cNvSpPr/>
              <p:nvPr/>
            </p:nvSpPr>
            <p:spPr>
              <a:xfrm>
                <a:off x="528675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20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8BC3756-004D-49C4-A81B-DF78A69BF392}"/>
                </a:ext>
              </a:extLst>
            </p:cNvPr>
            <p:cNvGrpSpPr/>
            <p:nvPr/>
          </p:nvGrpSpPr>
          <p:grpSpPr>
            <a:xfrm>
              <a:off x="605404" y="4734579"/>
              <a:ext cx="7787228" cy="733817"/>
              <a:chOff x="497367" y="2014447"/>
              <a:chExt cx="5587624" cy="733817"/>
            </a:xfrm>
            <a:solidFill>
              <a:schemeClr val="bg1"/>
            </a:solidFill>
          </p:grpSpPr>
          <p:sp>
            <p:nvSpPr>
              <p:cNvPr id="45" name="quest type 1">
                <a:extLst>
                  <a:ext uri="{FF2B5EF4-FFF2-40B4-BE49-F238E27FC236}">
                    <a16:creationId xmlns:a16="http://schemas.microsoft.com/office/drawing/2014/main" id="{BF06940A-FEE4-4ADE-BEA7-B31C1C236EB3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21</a:t>
                </a:r>
              </a:p>
            </p:txBody>
          </p:sp>
          <p:sp>
            <p:nvSpPr>
              <p:cNvPr id="46" name="quest type 1">
                <a:extLst>
                  <a:ext uri="{FF2B5EF4-FFF2-40B4-BE49-F238E27FC236}">
                    <a16:creationId xmlns:a16="http://schemas.microsoft.com/office/drawing/2014/main" id="{46202189-AD65-4163-9A5E-413B1E84A3C4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22</a:t>
                </a:r>
              </a:p>
            </p:txBody>
          </p:sp>
          <p:sp>
            <p:nvSpPr>
              <p:cNvPr id="47" name="quest type 1">
                <a:extLst>
                  <a:ext uri="{FF2B5EF4-FFF2-40B4-BE49-F238E27FC236}">
                    <a16:creationId xmlns:a16="http://schemas.microsoft.com/office/drawing/2014/main" id="{7A228C10-CF79-4E72-B387-1757B3320DD1}"/>
                  </a:ext>
                </a:extLst>
              </p:cNvPr>
              <p:cNvSpPr/>
              <p:nvPr/>
            </p:nvSpPr>
            <p:spPr>
              <a:xfrm>
                <a:off x="2093831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23</a:t>
                </a:r>
              </a:p>
            </p:txBody>
          </p:sp>
          <p:sp>
            <p:nvSpPr>
              <p:cNvPr id="48" name="quest type 1">
                <a:extLst>
                  <a:ext uri="{FF2B5EF4-FFF2-40B4-BE49-F238E27FC236}">
                    <a16:creationId xmlns:a16="http://schemas.microsoft.com/office/drawing/2014/main" id="{810EABC8-256F-444D-AB16-488C43793EBE}"/>
                  </a:ext>
                </a:extLst>
              </p:cNvPr>
              <p:cNvSpPr/>
              <p:nvPr/>
            </p:nvSpPr>
            <p:spPr>
              <a:xfrm>
                <a:off x="2892063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24</a:t>
                </a:r>
              </a:p>
            </p:txBody>
          </p:sp>
          <p:sp>
            <p:nvSpPr>
              <p:cNvPr id="49" name="quest type 1">
                <a:extLst>
                  <a:ext uri="{FF2B5EF4-FFF2-40B4-BE49-F238E27FC236}">
                    <a16:creationId xmlns:a16="http://schemas.microsoft.com/office/drawing/2014/main" id="{9CECC4B9-BB4A-4495-B9C8-791C17987EE6}"/>
                  </a:ext>
                </a:extLst>
              </p:cNvPr>
              <p:cNvSpPr/>
              <p:nvPr/>
            </p:nvSpPr>
            <p:spPr>
              <a:xfrm>
                <a:off x="3690295" y="2014447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25</a:t>
                </a:r>
              </a:p>
            </p:txBody>
          </p:sp>
          <p:sp>
            <p:nvSpPr>
              <p:cNvPr id="50" name="quest type 1">
                <a:extLst>
                  <a:ext uri="{FF2B5EF4-FFF2-40B4-BE49-F238E27FC236}">
                    <a16:creationId xmlns:a16="http://schemas.microsoft.com/office/drawing/2014/main" id="{25903BAC-28C1-4741-A61F-E3BBF408A1A9}"/>
                  </a:ext>
                </a:extLst>
              </p:cNvPr>
              <p:cNvSpPr/>
              <p:nvPr/>
            </p:nvSpPr>
            <p:spPr>
              <a:xfrm>
                <a:off x="448852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26</a:t>
                </a:r>
              </a:p>
            </p:txBody>
          </p:sp>
          <p:sp>
            <p:nvSpPr>
              <p:cNvPr id="51" name="quest type 1">
                <a:extLst>
                  <a:ext uri="{FF2B5EF4-FFF2-40B4-BE49-F238E27FC236}">
                    <a16:creationId xmlns:a16="http://schemas.microsoft.com/office/drawing/2014/main" id="{89FB8433-9E72-476F-BB81-87CFE2BA1408}"/>
                  </a:ext>
                </a:extLst>
              </p:cNvPr>
              <p:cNvSpPr/>
              <p:nvPr/>
            </p:nvSpPr>
            <p:spPr>
              <a:xfrm>
                <a:off x="528675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27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F1397386-10B2-4B1D-B625-B8416A86221A}"/>
                </a:ext>
              </a:extLst>
            </p:cNvPr>
            <p:cNvGrpSpPr/>
            <p:nvPr/>
          </p:nvGrpSpPr>
          <p:grpSpPr>
            <a:xfrm>
              <a:off x="605404" y="5412250"/>
              <a:ext cx="7787228" cy="733817"/>
              <a:chOff x="497367" y="2014447"/>
              <a:chExt cx="5587624" cy="733817"/>
            </a:xfrm>
            <a:solidFill>
              <a:schemeClr val="bg1"/>
            </a:solidFill>
          </p:grpSpPr>
          <p:sp>
            <p:nvSpPr>
              <p:cNvPr id="53" name="quest type 1">
                <a:extLst>
                  <a:ext uri="{FF2B5EF4-FFF2-40B4-BE49-F238E27FC236}">
                    <a16:creationId xmlns:a16="http://schemas.microsoft.com/office/drawing/2014/main" id="{B07F3EE4-08B7-4445-B7FD-D72185C03881}"/>
                  </a:ext>
                </a:extLst>
              </p:cNvPr>
              <p:cNvSpPr/>
              <p:nvPr/>
            </p:nvSpPr>
            <p:spPr>
              <a:xfrm>
                <a:off x="497367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28</a:t>
                </a:r>
              </a:p>
            </p:txBody>
          </p:sp>
          <p:sp>
            <p:nvSpPr>
              <p:cNvPr id="54" name="quest type 1">
                <a:extLst>
                  <a:ext uri="{FF2B5EF4-FFF2-40B4-BE49-F238E27FC236}">
                    <a16:creationId xmlns:a16="http://schemas.microsoft.com/office/drawing/2014/main" id="{C3DE0FC7-BD1B-4F77-A82D-1727FE983C60}"/>
                  </a:ext>
                </a:extLst>
              </p:cNvPr>
              <p:cNvSpPr/>
              <p:nvPr/>
            </p:nvSpPr>
            <p:spPr>
              <a:xfrm>
                <a:off x="1295599" y="2016279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29</a:t>
                </a:r>
              </a:p>
            </p:txBody>
          </p:sp>
          <p:sp>
            <p:nvSpPr>
              <p:cNvPr id="55" name="quest type 1">
                <a:extLst>
                  <a:ext uri="{FF2B5EF4-FFF2-40B4-BE49-F238E27FC236}">
                    <a16:creationId xmlns:a16="http://schemas.microsoft.com/office/drawing/2014/main" id="{A7239D9C-C683-4F89-A8D4-5DF829EB476A}"/>
                  </a:ext>
                </a:extLst>
              </p:cNvPr>
              <p:cNvSpPr/>
              <p:nvPr/>
            </p:nvSpPr>
            <p:spPr>
              <a:xfrm>
                <a:off x="2093831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30</a:t>
                </a:r>
              </a:p>
            </p:txBody>
          </p:sp>
          <p:sp>
            <p:nvSpPr>
              <p:cNvPr id="56" name="quest type 1">
                <a:extLst>
                  <a:ext uri="{FF2B5EF4-FFF2-40B4-BE49-F238E27FC236}">
                    <a16:creationId xmlns:a16="http://schemas.microsoft.com/office/drawing/2014/main" id="{2D0E3FED-58E8-47C4-9877-9A822C286D38}"/>
                  </a:ext>
                </a:extLst>
              </p:cNvPr>
              <p:cNvSpPr/>
              <p:nvPr/>
            </p:nvSpPr>
            <p:spPr>
              <a:xfrm>
                <a:off x="2892063" y="2018111"/>
                <a:ext cx="798232" cy="73015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400" dirty="0">
                    <a:solidFill>
                      <a:srgbClr val="595959"/>
                    </a:solidFill>
                  </a:rPr>
                  <a:t>31</a:t>
                </a:r>
              </a:p>
            </p:txBody>
          </p:sp>
          <p:sp>
            <p:nvSpPr>
              <p:cNvPr id="57" name="quest type 1">
                <a:extLst>
                  <a:ext uri="{FF2B5EF4-FFF2-40B4-BE49-F238E27FC236}">
                    <a16:creationId xmlns:a16="http://schemas.microsoft.com/office/drawing/2014/main" id="{2C809B36-3197-42D8-904D-94B277735159}"/>
                  </a:ext>
                </a:extLst>
              </p:cNvPr>
              <p:cNvSpPr/>
              <p:nvPr/>
            </p:nvSpPr>
            <p:spPr>
              <a:xfrm>
                <a:off x="3690295" y="2014447"/>
                <a:ext cx="798232" cy="7301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dirty="0">
                  <a:solidFill>
                    <a:srgbClr val="595959"/>
                  </a:solidFill>
                </a:endParaRPr>
              </a:p>
            </p:txBody>
          </p:sp>
          <p:sp>
            <p:nvSpPr>
              <p:cNvPr id="58" name="quest type 1">
                <a:extLst>
                  <a:ext uri="{FF2B5EF4-FFF2-40B4-BE49-F238E27FC236}">
                    <a16:creationId xmlns:a16="http://schemas.microsoft.com/office/drawing/2014/main" id="{68D871AA-55A6-4E86-8090-955D5D97CD62}"/>
                  </a:ext>
                </a:extLst>
              </p:cNvPr>
              <p:cNvSpPr/>
              <p:nvPr/>
            </p:nvSpPr>
            <p:spPr>
              <a:xfrm>
                <a:off x="4488527" y="2016279"/>
                <a:ext cx="798232" cy="7301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dirty="0">
                  <a:solidFill>
                    <a:srgbClr val="595959"/>
                  </a:solidFill>
                </a:endParaRPr>
              </a:p>
            </p:txBody>
          </p:sp>
          <p:sp>
            <p:nvSpPr>
              <p:cNvPr id="59" name="quest type 1">
                <a:extLst>
                  <a:ext uri="{FF2B5EF4-FFF2-40B4-BE49-F238E27FC236}">
                    <a16:creationId xmlns:a16="http://schemas.microsoft.com/office/drawing/2014/main" id="{7C65DF26-0830-4C1D-9B56-C219F7A4C169}"/>
                  </a:ext>
                </a:extLst>
              </p:cNvPr>
              <p:cNvSpPr/>
              <p:nvPr/>
            </p:nvSpPr>
            <p:spPr>
              <a:xfrm>
                <a:off x="5286759" y="2016279"/>
                <a:ext cx="798232" cy="73015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2400" dirty="0"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C5BDB2D-8254-4577-98AD-3284554E2861}"/>
              </a:ext>
            </a:extLst>
          </p:cNvPr>
          <p:cNvGrpSpPr/>
          <p:nvPr/>
        </p:nvGrpSpPr>
        <p:grpSpPr>
          <a:xfrm>
            <a:off x="9004938" y="1860545"/>
            <a:ext cx="2968445" cy="830997"/>
            <a:chOff x="9004938" y="1860545"/>
            <a:chExt cx="2968445" cy="830997"/>
          </a:xfrm>
        </p:grpSpPr>
        <p:sp>
          <p:nvSpPr>
            <p:cNvPr id="65" name="quest type 1">
              <a:extLst>
                <a:ext uri="{FF2B5EF4-FFF2-40B4-BE49-F238E27FC236}">
                  <a16:creationId xmlns:a16="http://schemas.microsoft.com/office/drawing/2014/main" id="{89E258EE-1F45-4693-92DE-DA987DADED36}"/>
                </a:ext>
              </a:extLst>
            </p:cNvPr>
            <p:cNvSpPr/>
            <p:nvPr/>
          </p:nvSpPr>
          <p:spPr>
            <a:xfrm>
              <a:off x="9004938" y="1896271"/>
              <a:ext cx="798232" cy="730153"/>
            </a:xfrm>
            <a:prstGeom prst="rect">
              <a:avLst/>
            </a:prstGeom>
            <a:solidFill>
              <a:srgbClr val="C7DD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DA66C83-247C-490F-932C-840C32148C12}"/>
                </a:ext>
              </a:extLst>
            </p:cNvPr>
            <p:cNvSpPr txBox="1"/>
            <p:nvPr/>
          </p:nvSpPr>
          <p:spPr>
            <a:xfrm>
              <a:off x="9933828" y="1860545"/>
              <a:ext cx="2039555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training of trainers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F73533B-4A2E-49D1-A6B6-50F39B7CE14D}"/>
              </a:ext>
            </a:extLst>
          </p:cNvPr>
          <p:cNvGrpSpPr/>
          <p:nvPr/>
        </p:nvGrpSpPr>
        <p:grpSpPr>
          <a:xfrm>
            <a:off x="9004938" y="2942910"/>
            <a:ext cx="2968445" cy="830997"/>
            <a:chOff x="9004938" y="1860545"/>
            <a:chExt cx="2968445" cy="830997"/>
          </a:xfrm>
        </p:grpSpPr>
        <p:sp>
          <p:nvSpPr>
            <p:cNvPr id="73" name="quest type 1">
              <a:extLst>
                <a:ext uri="{FF2B5EF4-FFF2-40B4-BE49-F238E27FC236}">
                  <a16:creationId xmlns:a16="http://schemas.microsoft.com/office/drawing/2014/main" id="{80815D2B-F22A-4DAE-B783-4E948A7CF7D5}"/>
                </a:ext>
              </a:extLst>
            </p:cNvPr>
            <p:cNvSpPr/>
            <p:nvPr/>
          </p:nvSpPr>
          <p:spPr>
            <a:xfrm>
              <a:off x="9004938" y="1896271"/>
              <a:ext cx="798232" cy="730153"/>
            </a:xfrm>
            <a:prstGeom prst="rect">
              <a:avLst/>
            </a:prstGeom>
            <a:solidFill>
              <a:srgbClr val="CBEB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709CD44-9668-4D50-9406-BA468DD6AB6A}"/>
                </a:ext>
              </a:extLst>
            </p:cNvPr>
            <p:cNvSpPr txBox="1"/>
            <p:nvPr/>
          </p:nvSpPr>
          <p:spPr>
            <a:xfrm>
              <a:off x="9933828" y="1860545"/>
              <a:ext cx="2039555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8-day training 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056F159E-1B9D-4F70-B406-27ECC90254A1}"/>
              </a:ext>
            </a:extLst>
          </p:cNvPr>
          <p:cNvGrpSpPr/>
          <p:nvPr/>
        </p:nvGrpSpPr>
        <p:grpSpPr>
          <a:xfrm>
            <a:off x="9004938" y="4025275"/>
            <a:ext cx="2968445" cy="830997"/>
            <a:chOff x="9004938" y="1860545"/>
            <a:chExt cx="2968445" cy="830997"/>
          </a:xfrm>
        </p:grpSpPr>
        <p:sp>
          <p:nvSpPr>
            <p:cNvPr id="77" name="quest type 1">
              <a:extLst>
                <a:ext uri="{FF2B5EF4-FFF2-40B4-BE49-F238E27FC236}">
                  <a16:creationId xmlns:a16="http://schemas.microsoft.com/office/drawing/2014/main" id="{EA73FE35-BAC9-419B-9D83-9C5194D93FDB}"/>
                </a:ext>
              </a:extLst>
            </p:cNvPr>
            <p:cNvSpPr/>
            <p:nvPr/>
          </p:nvSpPr>
          <p:spPr>
            <a:xfrm>
              <a:off x="9004938" y="1896271"/>
              <a:ext cx="798232" cy="730153"/>
            </a:xfrm>
            <a:prstGeom prst="rect">
              <a:avLst/>
            </a:prstGeom>
            <a:solidFill>
              <a:srgbClr val="D0C7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574C6F34-AD95-48C2-B656-114BB6BC2E01}"/>
                </a:ext>
              </a:extLst>
            </p:cNvPr>
            <p:cNvSpPr txBox="1"/>
            <p:nvPr/>
          </p:nvSpPr>
          <p:spPr>
            <a:xfrm>
              <a:off x="9933828" y="1860545"/>
              <a:ext cx="2039555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field practice day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D4FBAE1D-6BAE-4044-90A3-910BC1FF7905}"/>
              </a:ext>
            </a:extLst>
          </p:cNvPr>
          <p:cNvGrpSpPr/>
          <p:nvPr/>
        </p:nvGrpSpPr>
        <p:grpSpPr>
          <a:xfrm>
            <a:off x="9004938" y="5143366"/>
            <a:ext cx="3334998" cy="730153"/>
            <a:chOff x="9004938" y="1896271"/>
            <a:chExt cx="3334998" cy="730153"/>
          </a:xfrm>
        </p:grpSpPr>
        <p:sp>
          <p:nvSpPr>
            <p:cNvPr id="81" name="quest type 1">
              <a:extLst>
                <a:ext uri="{FF2B5EF4-FFF2-40B4-BE49-F238E27FC236}">
                  <a16:creationId xmlns:a16="http://schemas.microsoft.com/office/drawing/2014/main" id="{C3D14C95-027C-4F64-8087-696C453A42B8}"/>
                </a:ext>
              </a:extLst>
            </p:cNvPr>
            <p:cNvSpPr/>
            <p:nvPr/>
          </p:nvSpPr>
          <p:spPr>
            <a:xfrm>
              <a:off x="9004938" y="1896271"/>
              <a:ext cx="798232" cy="730153"/>
            </a:xfrm>
            <a:prstGeom prst="rect">
              <a:avLst/>
            </a:prstGeom>
            <a:solidFill>
              <a:srgbClr val="C6F2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FFF2DF80-5598-408C-866D-30CA826718EE}"/>
                </a:ext>
              </a:extLst>
            </p:cNvPr>
            <p:cNvSpPr txBox="1"/>
            <p:nvPr/>
          </p:nvSpPr>
          <p:spPr>
            <a:xfrm>
              <a:off x="9872074" y="2045211"/>
              <a:ext cx="2467862" cy="461665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r>
                <a:rPr lang="en-GB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troubleshooting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4633898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754959" cy="611122"/>
            <a:chOff x="-1235" y="-815"/>
            <a:chExt cx="10754959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49" y="21482"/>
              <a:ext cx="1001957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1. Training agenda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graphicFrame>
        <p:nvGraphicFramePr>
          <p:cNvPr id="6" name="HHFA table">
            <a:extLst>
              <a:ext uri="{FF2B5EF4-FFF2-40B4-BE49-F238E27FC236}">
                <a16:creationId xmlns:a16="http://schemas.microsoft.com/office/drawing/2014/main" id="{82BB0CDF-4EFD-4252-B75A-3F782A8700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6009891"/>
              </p:ext>
            </p:extLst>
          </p:nvPr>
        </p:nvGraphicFramePr>
        <p:xfrm>
          <a:off x="949569" y="975076"/>
          <a:ext cx="10288520" cy="548614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19031">
                  <a:extLst>
                    <a:ext uri="{9D8B030D-6E8A-4147-A177-3AD203B41FA5}">
                      <a16:colId xmlns:a16="http://schemas.microsoft.com/office/drawing/2014/main" val="2618285126"/>
                    </a:ext>
                  </a:extLst>
                </a:gridCol>
                <a:gridCol w="6781800">
                  <a:extLst>
                    <a:ext uri="{9D8B030D-6E8A-4147-A177-3AD203B41FA5}">
                      <a16:colId xmlns:a16="http://schemas.microsoft.com/office/drawing/2014/main" val="779337543"/>
                    </a:ext>
                  </a:extLst>
                </a:gridCol>
                <a:gridCol w="1687689">
                  <a:extLst>
                    <a:ext uri="{9D8B030D-6E8A-4147-A177-3AD203B41FA5}">
                      <a16:colId xmlns:a16="http://schemas.microsoft.com/office/drawing/2014/main" val="32307105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180000" algn="l"/>
                      <a:r>
                        <a:rPr lang="en-GB" sz="1600" dirty="0"/>
                        <a:t>Time</a:t>
                      </a:r>
                    </a:p>
                  </a:txBody>
                  <a:tcPr anchor="ctr">
                    <a:solidFill>
                      <a:srgbClr val="31B0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Activity</a:t>
                      </a:r>
                    </a:p>
                  </a:txBody>
                  <a:tcPr anchor="ctr">
                    <a:solidFill>
                      <a:srgbClr val="31B0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dirty="0"/>
                        <a:t>Facilitator</a:t>
                      </a:r>
                    </a:p>
                  </a:txBody>
                  <a:tcPr anchor="ctr">
                    <a:solidFill>
                      <a:srgbClr val="31B0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67578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>
                        <a:spcBef>
                          <a:spcPts val="600"/>
                        </a:spcBef>
                      </a:pPr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08:45 – 09:00</a:t>
                      </a:r>
                    </a:p>
                  </a:txBody>
                  <a:tcPr anchor="ctr"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r>
                        <a:rPr lang="en-GB" sz="1600" dirty="0">
                          <a:solidFill>
                            <a:srgbClr val="595959"/>
                          </a:solidFill>
                        </a:rPr>
                        <a:t>Registration</a:t>
                      </a:r>
                    </a:p>
                  </a:txBody>
                  <a:tcPr anchor="ctr"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20000"/>
                        </a:lnSpc>
                        <a:spcBef>
                          <a:spcPts val="600"/>
                        </a:spcBef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3592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09:00 – 09:15</a:t>
                      </a:r>
                    </a:p>
                  </a:txBody>
                  <a:tcPr anchor="ctr"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>
                        <a:lnSpc>
                          <a:spcPct val="120000"/>
                        </a:lnSpc>
                      </a:pPr>
                      <a:r>
                        <a:rPr lang="en-GB" sz="1600" dirty="0">
                          <a:solidFill>
                            <a:srgbClr val="595959"/>
                          </a:solidFill>
                        </a:rPr>
                        <a:t>Introductions</a:t>
                      </a:r>
                    </a:p>
                  </a:txBody>
                  <a:tcPr anchor="ctr"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72000">
                        <a:lnSpc>
                          <a:spcPct val="120000"/>
                        </a:lnSpc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 anchor="ctr"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29593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09:15 – 09:30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dirty="0">
                          <a:solidFill>
                            <a:srgbClr val="595959"/>
                          </a:solidFill>
                        </a:rPr>
                        <a:t>Opening remarks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56073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09:30 – 10:00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dirty="0">
                          <a:solidFill>
                            <a:srgbClr val="595959"/>
                          </a:solidFill>
                        </a:rPr>
                        <a:t>Session 1: Welcome and introduction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54161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10:00 – 10:45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dirty="0">
                          <a:solidFill>
                            <a:srgbClr val="595959"/>
                          </a:solidFill>
                        </a:rPr>
                        <a:t>Session 2: HHFA overview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99857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10:45 – 11:15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b="1" dirty="0">
                          <a:solidFill>
                            <a:srgbClr val="595959"/>
                          </a:solidFill>
                        </a:rPr>
                        <a:t>Morning break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9490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11:15 – 12:30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dirty="0">
                          <a:solidFill>
                            <a:srgbClr val="595959"/>
                          </a:solidFill>
                        </a:rPr>
                        <a:t>Session 3: Completing the HHFA questionnaire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6648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12:30 – 13:30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dirty="0">
                          <a:solidFill>
                            <a:srgbClr val="595959"/>
                          </a:solidFill>
                        </a:rPr>
                        <a:t>Session 4: Questionnaire review. Sections 5, 7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99579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13:30 – 14:30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b="1" dirty="0">
                          <a:solidFill>
                            <a:srgbClr val="595959"/>
                          </a:solidFill>
                        </a:rPr>
                        <a:t>Lunch break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5778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14:30 – 15:10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dirty="0">
                          <a:solidFill>
                            <a:srgbClr val="595959"/>
                          </a:solidFill>
                        </a:rPr>
                        <a:t>Session 4: Questionnaire review. Sections 5, 7 (cont.)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576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15:10 – 16:00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dirty="0">
                          <a:solidFill>
                            <a:srgbClr val="595959"/>
                          </a:solidFill>
                        </a:rPr>
                        <a:t>Session 5: Interviewer skills introduction, Questionnaire sections 3, 4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43751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16:00 – 16:30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b="1" dirty="0">
                          <a:solidFill>
                            <a:srgbClr val="595959"/>
                          </a:solidFill>
                        </a:rPr>
                        <a:t>Afternoon break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7389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16:30 – 17:20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dirty="0">
                          <a:solidFill>
                            <a:srgbClr val="595959"/>
                          </a:solidFill>
                        </a:rPr>
                        <a:t>Session 5: Interviewer skills introduction. Questionnaire sections 3, 4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5988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180000"/>
                      <a:r>
                        <a:rPr lang="en-GB" sz="1600" b="1" dirty="0">
                          <a:solidFill>
                            <a:schemeClr val="bg1"/>
                          </a:solidFill>
                        </a:rPr>
                        <a:t>17:20 – 17:35</a:t>
                      </a:r>
                    </a:p>
                  </a:txBody>
                  <a:tcPr>
                    <a:solidFill>
                      <a:srgbClr val="72C8B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lnSpc>
                          <a:spcPct val="120000"/>
                        </a:lnSpc>
                        <a:spcBef>
                          <a:spcPts val="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GB" sz="1600" dirty="0">
                          <a:solidFill>
                            <a:srgbClr val="595959"/>
                          </a:solidFill>
                        </a:rPr>
                        <a:t>Wrap-up: Evaluation of the day</a:t>
                      </a:r>
                    </a:p>
                  </a:txBody>
                  <a:tcPr>
                    <a:solidFill>
                      <a:srgbClr val="CBEBE6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20000"/>
                        </a:lnSpc>
                        <a:buFont typeface="Arial" panose="020B0604020202020204" pitchFamily="34" charset="0"/>
                        <a:buChar char="•"/>
                      </a:pPr>
                      <a:endParaRPr lang="en-GB" sz="1600" dirty="0">
                        <a:solidFill>
                          <a:srgbClr val="595959"/>
                        </a:solidFill>
                      </a:endParaRPr>
                    </a:p>
                  </a:txBody>
                  <a:tcPr>
                    <a:solidFill>
                      <a:srgbClr val="CBE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2928646"/>
                  </a:ext>
                </a:extLst>
              </a:tr>
            </a:tbl>
          </a:graphicData>
        </a:graphic>
      </p:graphicFrame>
      <p:sp>
        <p:nvSpPr>
          <p:cNvPr id="7" name="text title box">
            <a:extLst>
              <a:ext uri="{FF2B5EF4-FFF2-40B4-BE49-F238E27FC236}">
                <a16:creationId xmlns:a16="http://schemas.microsoft.com/office/drawing/2014/main" id="{91969F66-B587-4E86-A3D0-4123C676DFD9}"/>
              </a:ext>
            </a:extLst>
          </p:cNvPr>
          <p:cNvSpPr/>
          <p:nvPr/>
        </p:nvSpPr>
        <p:spPr>
          <a:xfrm>
            <a:off x="8039100" y="1786505"/>
            <a:ext cx="4152900" cy="1426595"/>
          </a:xfrm>
          <a:prstGeom prst="homePlate">
            <a:avLst>
              <a:gd name="adj" fmla="val 0"/>
            </a:avLst>
          </a:prstGeom>
          <a:solidFill>
            <a:srgbClr val="31B0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Ins="144000" rtlCol="0" anchor="ctr"/>
          <a:lstStyle/>
          <a:p>
            <a:pPr>
              <a:spcAft>
                <a:spcPts val="1200"/>
              </a:spcAft>
            </a:pPr>
            <a:r>
              <a:rPr lang="en-GB" sz="2400" dirty="0">
                <a:solidFill>
                  <a:schemeClr val="bg1"/>
                </a:solidFill>
              </a:rPr>
              <a:t>The workshop duration can be modified </a:t>
            </a:r>
          </a:p>
        </p:txBody>
      </p:sp>
      <p:sp>
        <p:nvSpPr>
          <p:cNvPr id="8" name="text title box">
            <a:extLst>
              <a:ext uri="{FF2B5EF4-FFF2-40B4-BE49-F238E27FC236}">
                <a16:creationId xmlns:a16="http://schemas.microsoft.com/office/drawing/2014/main" id="{C1094D0D-6DA6-4B6B-83A2-FDD565CEF50B}"/>
              </a:ext>
            </a:extLst>
          </p:cNvPr>
          <p:cNvSpPr/>
          <p:nvPr/>
        </p:nvSpPr>
        <p:spPr>
          <a:xfrm>
            <a:off x="8039100" y="3311231"/>
            <a:ext cx="4152900" cy="1426595"/>
          </a:xfrm>
          <a:prstGeom prst="homePlate">
            <a:avLst>
              <a:gd name="adj" fmla="val 0"/>
            </a:avLst>
          </a:prstGeom>
          <a:solidFill>
            <a:srgbClr val="31B0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52000" rIns="144000" rtlCol="0" anchor="ctr"/>
          <a:lstStyle/>
          <a:p>
            <a:pPr>
              <a:spcAft>
                <a:spcPts val="1200"/>
              </a:spcAft>
            </a:pPr>
            <a:r>
              <a:rPr lang="en-GB" sz="2400" dirty="0">
                <a:solidFill>
                  <a:schemeClr val="bg1"/>
                </a:solidFill>
              </a:rPr>
              <a:t>The duration of the individual sessions is suggestive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398693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 animBg="1"/>
      <p:bldP spid="8" grpId="0" uiExpand="1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754959" cy="611122"/>
            <a:chOff x="-1235" y="-815"/>
            <a:chExt cx="10754959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49" y="21482"/>
              <a:ext cx="1001957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2. Methods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3AAB-F8CF-F03C-2058-A663CE74EB8C}"/>
              </a:ext>
            </a:extLst>
          </p:cNvPr>
          <p:cNvGrpSpPr/>
          <p:nvPr/>
        </p:nvGrpSpPr>
        <p:grpSpPr>
          <a:xfrm>
            <a:off x="949738" y="774905"/>
            <a:ext cx="10389153" cy="1178716"/>
            <a:chOff x="203083" y="2093341"/>
            <a:chExt cx="10389153" cy="1178716"/>
          </a:xfrm>
        </p:grpSpPr>
        <p:sp>
          <p:nvSpPr>
            <p:cNvPr id="18" name="grid1">
              <a:extLst>
                <a:ext uri="{FF2B5EF4-FFF2-40B4-BE49-F238E27FC236}">
                  <a16:creationId xmlns:a16="http://schemas.microsoft.com/office/drawing/2014/main" id="{51761E06-7759-1589-639D-4749BD063F51}"/>
                </a:ext>
              </a:extLst>
            </p:cNvPr>
            <p:cNvSpPr txBox="1"/>
            <p:nvPr/>
          </p:nvSpPr>
          <p:spPr>
            <a:xfrm>
              <a:off x="203083" y="2093341"/>
              <a:ext cx="10389153" cy="1178716"/>
            </a:xfrm>
            <a:prstGeom prst="rect">
              <a:avLst/>
            </a:prstGeom>
            <a:solidFill>
              <a:srgbClr val="CBEBE6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lvl1pPr algn="r">
                <a:lnSpc>
                  <a:spcPct val="90000"/>
                </a:lnSpc>
                <a:spcBef>
                  <a:spcPct val="0"/>
                </a:spcBef>
                <a:buNone/>
                <a:defRPr sz="4400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endPara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quest type 1">
              <a:extLst>
                <a:ext uri="{FF2B5EF4-FFF2-40B4-BE49-F238E27FC236}">
                  <a16:creationId xmlns:a16="http://schemas.microsoft.com/office/drawing/2014/main" id="{046E0BF6-DA3F-7535-7DC9-742DBEE11323}"/>
                </a:ext>
              </a:extLst>
            </p:cNvPr>
            <p:cNvSpPr/>
            <p:nvPr/>
          </p:nvSpPr>
          <p:spPr>
            <a:xfrm>
              <a:off x="533066" y="2448699"/>
              <a:ext cx="468000" cy="468000"/>
            </a:xfrm>
            <a:prstGeom prst="rect">
              <a:avLst/>
            </a:prstGeom>
            <a:solidFill>
              <a:srgbClr val="98D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D5DFAA55-5390-BFB7-4DBE-924217010931}"/>
              </a:ext>
            </a:extLst>
          </p:cNvPr>
          <p:cNvSpPr txBox="1"/>
          <p:nvPr/>
        </p:nvSpPr>
        <p:spPr>
          <a:xfrm>
            <a:off x="2077200" y="1133431"/>
            <a:ext cx="88057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workshop uses a variety of training methods, including:</a:t>
            </a:r>
          </a:p>
        </p:txBody>
      </p:sp>
      <p:sp>
        <p:nvSpPr>
          <p:cNvPr id="26" name="bulletText7">
            <a:extLst>
              <a:ext uri="{FF2B5EF4-FFF2-40B4-BE49-F238E27FC236}">
                <a16:creationId xmlns:a16="http://schemas.microsoft.com/office/drawing/2014/main" id="{12F5546D-5CC1-43F7-8998-6F885D7C5EBE}"/>
              </a:ext>
            </a:extLst>
          </p:cNvPr>
          <p:cNvSpPr txBox="1"/>
          <p:nvPr/>
        </p:nvSpPr>
        <p:spPr>
          <a:xfrm>
            <a:off x="6355629" y="2342501"/>
            <a:ext cx="4626491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presentations</a:t>
            </a:r>
          </a:p>
        </p:txBody>
      </p:sp>
      <p:sp>
        <p:nvSpPr>
          <p:cNvPr id="27" name="bulletText8">
            <a:extLst>
              <a:ext uri="{FF2B5EF4-FFF2-40B4-BE49-F238E27FC236}">
                <a16:creationId xmlns:a16="http://schemas.microsoft.com/office/drawing/2014/main" id="{50145E45-A005-471F-AC52-66C1691327B5}"/>
              </a:ext>
            </a:extLst>
          </p:cNvPr>
          <p:cNvSpPr txBox="1"/>
          <p:nvPr/>
        </p:nvSpPr>
        <p:spPr>
          <a:xfrm>
            <a:off x="6354192" y="2923259"/>
            <a:ext cx="452872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small group work</a:t>
            </a:r>
          </a:p>
        </p:txBody>
      </p:sp>
      <p:sp>
        <p:nvSpPr>
          <p:cNvPr id="28" name="bulletText9">
            <a:extLst>
              <a:ext uri="{FF2B5EF4-FFF2-40B4-BE49-F238E27FC236}">
                <a16:creationId xmlns:a16="http://schemas.microsoft.com/office/drawing/2014/main" id="{55BFE08C-7C86-47B3-9404-09E73CD172E9}"/>
              </a:ext>
            </a:extLst>
          </p:cNvPr>
          <p:cNvSpPr txBox="1"/>
          <p:nvPr/>
        </p:nvSpPr>
        <p:spPr>
          <a:xfrm>
            <a:off x="6349065" y="3548682"/>
            <a:ext cx="463305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individual work</a:t>
            </a:r>
          </a:p>
        </p:txBody>
      </p:sp>
      <p:sp>
        <p:nvSpPr>
          <p:cNvPr id="31" name="bulletText10">
            <a:extLst>
              <a:ext uri="{FF2B5EF4-FFF2-40B4-BE49-F238E27FC236}">
                <a16:creationId xmlns:a16="http://schemas.microsoft.com/office/drawing/2014/main" id="{640A3AC6-985D-40DE-843D-160EAFE4D880}"/>
              </a:ext>
            </a:extLst>
          </p:cNvPr>
          <p:cNvSpPr txBox="1"/>
          <p:nvPr/>
        </p:nvSpPr>
        <p:spPr>
          <a:xfrm>
            <a:off x="6378261" y="4178852"/>
            <a:ext cx="460385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role play</a:t>
            </a:r>
          </a:p>
        </p:txBody>
      </p:sp>
      <p:sp>
        <p:nvSpPr>
          <p:cNvPr id="36" name="bulletText11">
            <a:extLst>
              <a:ext uri="{FF2B5EF4-FFF2-40B4-BE49-F238E27FC236}">
                <a16:creationId xmlns:a16="http://schemas.microsoft.com/office/drawing/2014/main" id="{43E37AEF-843C-406C-8C6F-1B2B75CCDB0A}"/>
              </a:ext>
            </a:extLst>
          </p:cNvPr>
          <p:cNvSpPr txBox="1"/>
          <p:nvPr/>
        </p:nvSpPr>
        <p:spPr>
          <a:xfrm>
            <a:off x="6376824" y="4806502"/>
            <a:ext cx="4528729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plenary discussions</a:t>
            </a:r>
          </a:p>
        </p:txBody>
      </p:sp>
      <p:sp>
        <p:nvSpPr>
          <p:cNvPr id="37" name="bulletText12">
            <a:extLst>
              <a:ext uri="{FF2B5EF4-FFF2-40B4-BE49-F238E27FC236}">
                <a16:creationId xmlns:a16="http://schemas.microsoft.com/office/drawing/2014/main" id="{1863FBBF-6B6B-4E56-98DC-BD69D08CB341}"/>
              </a:ext>
            </a:extLst>
          </p:cNvPr>
          <p:cNvSpPr txBox="1"/>
          <p:nvPr/>
        </p:nvSpPr>
        <p:spPr>
          <a:xfrm>
            <a:off x="6371697" y="5385033"/>
            <a:ext cx="4633059" cy="109280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practice in using the tablets with the electronic data collection tool</a:t>
            </a:r>
          </a:p>
        </p:txBody>
      </p:sp>
      <p:pic>
        <p:nvPicPr>
          <p:cNvPr id="38" name="bullet07">
            <a:extLst>
              <a:ext uri="{FF2B5EF4-FFF2-40B4-BE49-F238E27FC236}">
                <a16:creationId xmlns:a16="http://schemas.microsoft.com/office/drawing/2014/main" id="{657900E3-E511-4131-9480-A0CABB48A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732" y="2490553"/>
            <a:ext cx="117692" cy="122400"/>
          </a:xfrm>
          <a:prstGeom prst="rect">
            <a:avLst/>
          </a:prstGeom>
        </p:spPr>
      </p:pic>
      <p:pic>
        <p:nvPicPr>
          <p:cNvPr id="39" name="bullet08">
            <a:extLst>
              <a:ext uri="{FF2B5EF4-FFF2-40B4-BE49-F238E27FC236}">
                <a16:creationId xmlns:a16="http://schemas.microsoft.com/office/drawing/2014/main" id="{179C63A9-B437-47D4-8C06-1D43444319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645" y="3077949"/>
            <a:ext cx="117692" cy="122400"/>
          </a:xfrm>
          <a:prstGeom prst="rect">
            <a:avLst/>
          </a:prstGeom>
        </p:spPr>
      </p:pic>
      <p:pic>
        <p:nvPicPr>
          <p:cNvPr id="40" name="bullet09">
            <a:extLst>
              <a:ext uri="{FF2B5EF4-FFF2-40B4-BE49-F238E27FC236}">
                <a16:creationId xmlns:a16="http://schemas.microsoft.com/office/drawing/2014/main" id="{B3CAD772-870B-4E2C-B86E-CE012B703E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645" y="3701483"/>
            <a:ext cx="117692" cy="122400"/>
          </a:xfrm>
          <a:prstGeom prst="rect">
            <a:avLst/>
          </a:prstGeom>
        </p:spPr>
      </p:pic>
      <p:pic>
        <p:nvPicPr>
          <p:cNvPr id="41" name="bullet10">
            <a:extLst>
              <a:ext uri="{FF2B5EF4-FFF2-40B4-BE49-F238E27FC236}">
                <a16:creationId xmlns:a16="http://schemas.microsoft.com/office/drawing/2014/main" id="{50E1D00B-5CB3-458A-ACED-9A5BECCDD8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767" y="4328133"/>
            <a:ext cx="117692" cy="122400"/>
          </a:xfrm>
          <a:prstGeom prst="rect">
            <a:avLst/>
          </a:prstGeom>
        </p:spPr>
      </p:pic>
      <p:pic>
        <p:nvPicPr>
          <p:cNvPr id="48" name="bullet11">
            <a:extLst>
              <a:ext uri="{FF2B5EF4-FFF2-40B4-BE49-F238E27FC236}">
                <a16:creationId xmlns:a16="http://schemas.microsoft.com/office/drawing/2014/main" id="{3E5B47A3-831C-40F2-AA9D-C8B58E0DDB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645" y="4965382"/>
            <a:ext cx="117692" cy="122400"/>
          </a:xfrm>
          <a:prstGeom prst="rect">
            <a:avLst/>
          </a:prstGeom>
        </p:spPr>
      </p:pic>
      <p:pic>
        <p:nvPicPr>
          <p:cNvPr id="49" name="bullet12">
            <a:extLst>
              <a:ext uri="{FF2B5EF4-FFF2-40B4-BE49-F238E27FC236}">
                <a16:creationId xmlns:a16="http://schemas.microsoft.com/office/drawing/2014/main" id="{FE51DC1F-CC32-4E08-8A1F-9B8C26B494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3645" y="5539063"/>
            <a:ext cx="117692" cy="1224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0AE941AB-D8CF-4409-BEE1-1A64C82B80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149" y="2770503"/>
            <a:ext cx="4557386" cy="235274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1288409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6" grpId="0"/>
      <p:bldP spid="27" grpId="0"/>
      <p:bldP spid="28" grpId="0"/>
      <p:bldP spid="31" grpId="0"/>
      <p:bldP spid="36" grpId="0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754959" cy="611122"/>
            <a:chOff x="-1235" y="-815"/>
            <a:chExt cx="10754959" cy="61112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49" y="21482"/>
              <a:ext cx="1001957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2. Methods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25" name="bulletText4">
            <a:extLst>
              <a:ext uri="{FF2B5EF4-FFF2-40B4-BE49-F238E27FC236}">
                <a16:creationId xmlns:a16="http://schemas.microsoft.com/office/drawing/2014/main" id="{E5DD10CF-E91A-4DCC-B62A-B1136A5EC240}"/>
              </a:ext>
            </a:extLst>
          </p:cNvPr>
          <p:cNvSpPr txBox="1"/>
          <p:nvPr/>
        </p:nvSpPr>
        <p:spPr>
          <a:xfrm>
            <a:off x="6586894" y="4272884"/>
            <a:ext cx="4674029" cy="46166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practice exercises </a:t>
            </a:r>
          </a:p>
        </p:txBody>
      </p:sp>
      <p:pic>
        <p:nvPicPr>
          <p:cNvPr id="26" name="bullet04">
            <a:extLst>
              <a:ext uri="{FF2B5EF4-FFF2-40B4-BE49-F238E27FC236}">
                <a16:creationId xmlns:a16="http://schemas.microsoft.com/office/drawing/2014/main" id="{12784171-CD9B-4A38-BE20-0373BB17B5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522" y="4447095"/>
            <a:ext cx="117692" cy="122400"/>
          </a:xfrm>
          <a:prstGeom prst="rect">
            <a:avLst/>
          </a:prstGeom>
        </p:spPr>
      </p:pic>
      <p:sp>
        <p:nvSpPr>
          <p:cNvPr id="27" name="bulletText4">
            <a:extLst>
              <a:ext uri="{FF2B5EF4-FFF2-40B4-BE49-F238E27FC236}">
                <a16:creationId xmlns:a16="http://schemas.microsoft.com/office/drawing/2014/main" id="{76AE9F1B-9306-45F8-83BB-AFE0D58965AE}"/>
              </a:ext>
            </a:extLst>
          </p:cNvPr>
          <p:cNvSpPr txBox="1"/>
          <p:nvPr/>
        </p:nvSpPr>
        <p:spPr>
          <a:xfrm>
            <a:off x="6586894" y="4911035"/>
            <a:ext cx="4674029" cy="46166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 active learning activities </a:t>
            </a:r>
          </a:p>
        </p:txBody>
      </p:sp>
      <p:pic>
        <p:nvPicPr>
          <p:cNvPr id="28" name="bullet04">
            <a:extLst>
              <a:ext uri="{FF2B5EF4-FFF2-40B4-BE49-F238E27FC236}">
                <a16:creationId xmlns:a16="http://schemas.microsoft.com/office/drawing/2014/main" id="{D7B4BDEB-3B85-4C22-8A36-334602B7B9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522" y="5080668"/>
            <a:ext cx="117692" cy="1224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535B551-3EBE-770D-1FD0-E3955103EA26}"/>
              </a:ext>
            </a:extLst>
          </p:cNvPr>
          <p:cNvSpPr/>
          <p:nvPr/>
        </p:nvSpPr>
        <p:spPr>
          <a:xfrm>
            <a:off x="5720260" y="2776719"/>
            <a:ext cx="5000714" cy="6815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tkinson Hyperlegible"/>
                <a:ea typeface="+mn-ea"/>
                <a:cs typeface="+mn-cs"/>
              </a:rPr>
              <a:t>Participation is facilitated through:</a:t>
            </a:r>
          </a:p>
        </p:txBody>
      </p:sp>
      <p:sp>
        <p:nvSpPr>
          <p:cNvPr id="16" name="bulletText4">
            <a:extLst>
              <a:ext uri="{FF2B5EF4-FFF2-40B4-BE49-F238E27FC236}">
                <a16:creationId xmlns:a16="http://schemas.microsoft.com/office/drawing/2014/main" id="{E1109753-772E-4034-9C68-07EB8933C484}"/>
              </a:ext>
            </a:extLst>
          </p:cNvPr>
          <p:cNvSpPr txBox="1"/>
          <p:nvPr/>
        </p:nvSpPr>
        <p:spPr>
          <a:xfrm>
            <a:off x="6586894" y="3634733"/>
            <a:ext cx="4674029" cy="461665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pre- and post-tests</a:t>
            </a:r>
          </a:p>
        </p:txBody>
      </p:sp>
      <p:pic>
        <p:nvPicPr>
          <p:cNvPr id="24" name="bullet04">
            <a:extLst>
              <a:ext uri="{FF2B5EF4-FFF2-40B4-BE49-F238E27FC236}">
                <a16:creationId xmlns:a16="http://schemas.microsoft.com/office/drawing/2014/main" id="{4759A25B-5911-4FDC-94D9-2010D395E6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522" y="3814156"/>
            <a:ext cx="117692" cy="122400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F542BDC4-9EF6-417E-94DD-20883B7C40BD}"/>
              </a:ext>
            </a:extLst>
          </p:cNvPr>
          <p:cNvGrpSpPr/>
          <p:nvPr/>
        </p:nvGrpSpPr>
        <p:grpSpPr>
          <a:xfrm>
            <a:off x="949738" y="892135"/>
            <a:ext cx="10389153" cy="1178716"/>
            <a:chOff x="203083" y="2093341"/>
            <a:chExt cx="10389153" cy="1178716"/>
          </a:xfrm>
        </p:grpSpPr>
        <p:sp>
          <p:nvSpPr>
            <p:cNvPr id="30" name="grid1">
              <a:extLst>
                <a:ext uri="{FF2B5EF4-FFF2-40B4-BE49-F238E27FC236}">
                  <a16:creationId xmlns:a16="http://schemas.microsoft.com/office/drawing/2014/main" id="{F4478D6C-3421-405F-85D2-B59D9AB925AB}"/>
                </a:ext>
              </a:extLst>
            </p:cNvPr>
            <p:cNvSpPr txBox="1"/>
            <p:nvPr/>
          </p:nvSpPr>
          <p:spPr>
            <a:xfrm>
              <a:off x="203083" y="2093341"/>
              <a:ext cx="10389153" cy="1178716"/>
            </a:xfrm>
            <a:prstGeom prst="rect">
              <a:avLst/>
            </a:prstGeom>
            <a:solidFill>
              <a:srgbClr val="CBEBE6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lvl1pPr algn="r">
                <a:lnSpc>
                  <a:spcPct val="90000"/>
                </a:lnSpc>
                <a:spcBef>
                  <a:spcPct val="0"/>
                </a:spcBef>
                <a:buNone/>
                <a:defRPr sz="4400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endPara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1" name="quest type 1">
              <a:extLst>
                <a:ext uri="{FF2B5EF4-FFF2-40B4-BE49-F238E27FC236}">
                  <a16:creationId xmlns:a16="http://schemas.microsoft.com/office/drawing/2014/main" id="{28A4B574-860A-4195-B6B5-26E8FFC9E0A5}"/>
                </a:ext>
              </a:extLst>
            </p:cNvPr>
            <p:cNvSpPr/>
            <p:nvPr/>
          </p:nvSpPr>
          <p:spPr>
            <a:xfrm>
              <a:off x="533066" y="2448699"/>
              <a:ext cx="468000" cy="468000"/>
            </a:xfrm>
            <a:prstGeom prst="rect">
              <a:avLst/>
            </a:prstGeom>
            <a:solidFill>
              <a:srgbClr val="98D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3941EC70-2D6A-4413-A33C-36AA47593E95}"/>
              </a:ext>
            </a:extLst>
          </p:cNvPr>
          <p:cNvSpPr txBox="1"/>
          <p:nvPr/>
        </p:nvSpPr>
        <p:spPr>
          <a:xfrm>
            <a:off x="2077704" y="1087461"/>
            <a:ext cx="942588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Adults learn best through </a:t>
            </a:r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active engagement </a:t>
            </a: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a variety of methods.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B2183B9-EA84-4879-B321-2ACE5AAB7DDF}"/>
              </a:ext>
            </a:extLst>
          </p:cNvPr>
          <p:cNvGrpSpPr/>
          <p:nvPr/>
        </p:nvGrpSpPr>
        <p:grpSpPr>
          <a:xfrm>
            <a:off x="1108596" y="2300196"/>
            <a:ext cx="3908881" cy="3908881"/>
            <a:chOff x="527816" y="2081777"/>
            <a:chExt cx="2399666" cy="2399666"/>
          </a:xfrm>
        </p:grpSpPr>
        <p:sp>
          <p:nvSpPr>
            <p:cNvPr id="36" name="circle">
              <a:extLst>
                <a:ext uri="{FF2B5EF4-FFF2-40B4-BE49-F238E27FC236}">
                  <a16:creationId xmlns:a16="http://schemas.microsoft.com/office/drawing/2014/main" id="{6728DC65-0F70-4DD6-9A7F-978C2EEFF6BB}"/>
                </a:ext>
              </a:extLst>
            </p:cNvPr>
            <p:cNvSpPr/>
            <p:nvPr/>
          </p:nvSpPr>
          <p:spPr>
            <a:xfrm>
              <a:off x="527816" y="2081777"/>
              <a:ext cx="2399666" cy="2399666"/>
            </a:xfrm>
            <a:prstGeom prst="ellipse">
              <a:avLst/>
            </a:prstGeom>
            <a:solidFill>
              <a:srgbClr val="CBEB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F2E29315-63DC-42CE-94D3-9513A3D24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0312" y="2374315"/>
              <a:ext cx="1954674" cy="181459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298615114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4" grpId="0"/>
      <p:bldP spid="16" grpId="0"/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rid1">
            <a:extLst>
              <a:ext uri="{FF2B5EF4-FFF2-40B4-BE49-F238E27FC236}">
                <a16:creationId xmlns:a16="http://schemas.microsoft.com/office/drawing/2014/main" id="{1D5A334A-1ADA-4A6B-D6E9-E5DC1CE2F56D}"/>
              </a:ext>
            </a:extLst>
          </p:cNvPr>
          <p:cNvSpPr txBox="1"/>
          <p:nvPr/>
        </p:nvSpPr>
        <p:spPr>
          <a:xfrm>
            <a:off x="734150" y="2844320"/>
            <a:ext cx="5250017" cy="3745166"/>
          </a:xfrm>
          <a:prstGeom prst="rect">
            <a:avLst/>
          </a:prstGeom>
          <a:solidFill>
            <a:srgbClr val="BAE4DD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6" name="grid2">
            <a:extLst>
              <a:ext uri="{FF2B5EF4-FFF2-40B4-BE49-F238E27FC236}">
                <a16:creationId xmlns:a16="http://schemas.microsoft.com/office/drawing/2014/main" id="{14457663-E80A-42B7-D704-DCA0C3C2B7B9}"/>
              </a:ext>
            </a:extLst>
          </p:cNvPr>
          <p:cNvSpPr txBox="1"/>
          <p:nvPr/>
        </p:nvSpPr>
        <p:spPr>
          <a:xfrm>
            <a:off x="6096000" y="2844320"/>
            <a:ext cx="5361851" cy="3745166"/>
          </a:xfrm>
          <a:prstGeom prst="rect">
            <a:avLst/>
          </a:prstGeom>
          <a:solidFill>
            <a:srgbClr val="C7DDF1"/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9" name="header">
            <a:extLst>
              <a:ext uri="{FF2B5EF4-FFF2-40B4-BE49-F238E27FC236}">
                <a16:creationId xmlns:a16="http://schemas.microsoft.com/office/drawing/2014/main" id="{E216B21A-68AA-E28F-1ED8-D79135148729}"/>
              </a:ext>
            </a:extLst>
          </p:cNvPr>
          <p:cNvGrpSpPr/>
          <p:nvPr/>
        </p:nvGrpSpPr>
        <p:grpSpPr>
          <a:xfrm>
            <a:off x="-1235" y="-815"/>
            <a:ext cx="10754959" cy="1099515"/>
            <a:chOff x="-1235" y="-815"/>
            <a:chExt cx="10754959" cy="109951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3D8187-3F54-29A0-47BF-D2FFEE1F55ED}"/>
                </a:ext>
              </a:extLst>
            </p:cNvPr>
            <p:cNvSpPr txBox="1"/>
            <p:nvPr/>
          </p:nvSpPr>
          <p:spPr>
            <a:xfrm>
              <a:off x="734149" y="21482"/>
              <a:ext cx="10019575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3200" dirty="0">
                  <a:solidFill>
                    <a:srgbClr val="595959"/>
                  </a:solidFill>
                </a:rPr>
                <a:t>3. Approach</a:t>
              </a:r>
            </a:p>
            <a:p>
              <a:endParaRPr lang="en-GB" sz="3200" dirty="0">
                <a:solidFill>
                  <a:srgbClr val="595959"/>
                </a:solidFill>
              </a:endParaRP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11C2849-6A91-B650-FDA0-1FFD204EC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5400000">
              <a:off x="-1522" y="-528"/>
              <a:ext cx="611122" cy="610548"/>
            </a:xfrm>
            <a:prstGeom prst="rect">
              <a:avLst/>
            </a:prstGeom>
          </p:spPr>
        </p:pic>
      </p:grpSp>
      <p:sp>
        <p:nvSpPr>
          <p:cNvPr id="26" name="caption2">
            <a:extLst>
              <a:ext uri="{FF2B5EF4-FFF2-40B4-BE49-F238E27FC236}">
                <a16:creationId xmlns:a16="http://schemas.microsoft.com/office/drawing/2014/main" id="{24BBACA4-61F5-48AB-8F0E-1B5BC5BFDD39}"/>
              </a:ext>
            </a:extLst>
          </p:cNvPr>
          <p:cNvSpPr txBox="1"/>
          <p:nvPr/>
        </p:nvSpPr>
        <p:spPr>
          <a:xfrm>
            <a:off x="700689" y="2254008"/>
            <a:ext cx="10790622" cy="42800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maintain participant engagement, the workshop has been designed to: </a:t>
            </a:r>
          </a:p>
        </p:txBody>
      </p:sp>
      <p:sp>
        <p:nvSpPr>
          <p:cNvPr id="58" name="bulletText1">
            <a:extLst>
              <a:ext uri="{FF2B5EF4-FFF2-40B4-BE49-F238E27FC236}">
                <a16:creationId xmlns:a16="http://schemas.microsoft.com/office/drawing/2014/main" id="{E6B78D88-164C-8EFA-F101-32AE1C2499FD}"/>
              </a:ext>
            </a:extLst>
          </p:cNvPr>
          <p:cNvSpPr txBox="1"/>
          <p:nvPr/>
        </p:nvSpPr>
        <p:spPr>
          <a:xfrm>
            <a:off x="1534950" y="3280423"/>
            <a:ext cx="4327291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spread the questionnaire review over several days</a:t>
            </a:r>
          </a:p>
        </p:txBody>
      </p:sp>
      <p:pic>
        <p:nvPicPr>
          <p:cNvPr id="59" name="bullet1">
            <a:extLst>
              <a:ext uri="{FF2B5EF4-FFF2-40B4-BE49-F238E27FC236}">
                <a16:creationId xmlns:a16="http://schemas.microsoft.com/office/drawing/2014/main" id="{C8DED80E-4AD6-9DCF-5621-98C85DDF8A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42" y="3419088"/>
            <a:ext cx="117692" cy="122400"/>
          </a:xfrm>
          <a:prstGeom prst="rect">
            <a:avLst/>
          </a:prstGeom>
        </p:spPr>
      </p:pic>
      <p:sp>
        <p:nvSpPr>
          <p:cNvPr id="60" name="bulletText2">
            <a:extLst>
              <a:ext uri="{FF2B5EF4-FFF2-40B4-BE49-F238E27FC236}">
                <a16:creationId xmlns:a16="http://schemas.microsoft.com/office/drawing/2014/main" id="{AC3B2FCB-878B-6794-EADE-10487BCD5A98}"/>
              </a:ext>
            </a:extLst>
          </p:cNvPr>
          <p:cNvSpPr txBox="1"/>
          <p:nvPr/>
        </p:nvSpPr>
        <p:spPr>
          <a:xfrm>
            <a:off x="1534950" y="4184395"/>
            <a:ext cx="4407041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incorporate visuals and active learning activities</a:t>
            </a:r>
          </a:p>
        </p:txBody>
      </p:sp>
      <p:pic>
        <p:nvPicPr>
          <p:cNvPr id="61" name="bullet2">
            <a:extLst>
              <a:ext uri="{FF2B5EF4-FFF2-40B4-BE49-F238E27FC236}">
                <a16:creationId xmlns:a16="http://schemas.microsoft.com/office/drawing/2014/main" id="{37C13BEC-285E-09EF-4584-1D1E356078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235" y="4308781"/>
            <a:ext cx="117692" cy="122400"/>
          </a:xfrm>
          <a:prstGeom prst="rect">
            <a:avLst/>
          </a:prstGeom>
        </p:spPr>
      </p:pic>
      <p:sp>
        <p:nvSpPr>
          <p:cNvPr id="62" name="bulletText3">
            <a:extLst>
              <a:ext uri="{FF2B5EF4-FFF2-40B4-BE49-F238E27FC236}">
                <a16:creationId xmlns:a16="http://schemas.microsoft.com/office/drawing/2014/main" id="{539CE5DD-845C-E895-686E-B8C0DBCE125D}"/>
              </a:ext>
            </a:extLst>
          </p:cNvPr>
          <p:cNvSpPr txBox="1"/>
          <p:nvPr/>
        </p:nvSpPr>
        <p:spPr>
          <a:xfrm>
            <a:off x="1533162" y="5088367"/>
            <a:ext cx="4197510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practice with tablets from the beginning</a:t>
            </a:r>
          </a:p>
        </p:txBody>
      </p:sp>
      <p:pic>
        <p:nvPicPr>
          <p:cNvPr id="63" name="bullet3">
            <a:extLst>
              <a:ext uri="{FF2B5EF4-FFF2-40B4-BE49-F238E27FC236}">
                <a16:creationId xmlns:a16="http://schemas.microsoft.com/office/drawing/2014/main" id="{28F07D98-85BF-1DBF-0235-02B5658471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98" y="5231961"/>
            <a:ext cx="106779" cy="122400"/>
          </a:xfrm>
          <a:prstGeom prst="rect">
            <a:avLst/>
          </a:prstGeom>
        </p:spPr>
      </p:pic>
      <p:sp>
        <p:nvSpPr>
          <p:cNvPr id="64" name="bulletText4">
            <a:extLst>
              <a:ext uri="{FF2B5EF4-FFF2-40B4-BE49-F238E27FC236}">
                <a16:creationId xmlns:a16="http://schemas.microsoft.com/office/drawing/2014/main" id="{0951693B-F1C4-E7AD-1504-4A0392B9BEB5}"/>
              </a:ext>
            </a:extLst>
          </p:cNvPr>
          <p:cNvSpPr txBox="1"/>
          <p:nvPr/>
        </p:nvSpPr>
        <p:spPr>
          <a:xfrm>
            <a:off x="6860037" y="3284264"/>
            <a:ext cx="4489281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provide opportunities for participants to present sessions</a:t>
            </a:r>
          </a:p>
        </p:txBody>
      </p:sp>
      <p:pic>
        <p:nvPicPr>
          <p:cNvPr id="65" name="bullet4">
            <a:extLst>
              <a:ext uri="{FF2B5EF4-FFF2-40B4-BE49-F238E27FC236}">
                <a16:creationId xmlns:a16="http://schemas.microsoft.com/office/drawing/2014/main" id="{C4D137C3-C317-FE1A-8E33-F344819AD0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533" y="3417107"/>
            <a:ext cx="117692" cy="122400"/>
          </a:xfrm>
          <a:prstGeom prst="rect">
            <a:avLst/>
          </a:prstGeom>
        </p:spPr>
      </p:pic>
      <p:sp>
        <p:nvSpPr>
          <p:cNvPr id="66" name="bulletText5">
            <a:extLst>
              <a:ext uri="{FF2B5EF4-FFF2-40B4-BE49-F238E27FC236}">
                <a16:creationId xmlns:a16="http://schemas.microsoft.com/office/drawing/2014/main" id="{E7BC8C5E-48D6-7C3A-F456-D2EDB1E1FA7F}"/>
              </a:ext>
            </a:extLst>
          </p:cNvPr>
          <p:cNvSpPr txBox="1"/>
          <p:nvPr/>
        </p:nvSpPr>
        <p:spPr>
          <a:xfrm>
            <a:off x="6860037" y="4184395"/>
            <a:ext cx="4489280" cy="76040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start the day with theory and end it with practice</a:t>
            </a:r>
          </a:p>
        </p:txBody>
      </p:sp>
      <p:pic>
        <p:nvPicPr>
          <p:cNvPr id="67" name="bullet5">
            <a:extLst>
              <a:ext uri="{FF2B5EF4-FFF2-40B4-BE49-F238E27FC236}">
                <a16:creationId xmlns:a16="http://schemas.microsoft.com/office/drawing/2014/main" id="{DC591918-818B-3058-899E-ADF114C0F8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532" y="4308781"/>
            <a:ext cx="117692" cy="122400"/>
          </a:xfrm>
          <a:prstGeom prst="rect">
            <a:avLst/>
          </a:prstGeom>
        </p:spPr>
      </p:pic>
      <p:sp>
        <p:nvSpPr>
          <p:cNvPr id="68" name="bulletText6">
            <a:extLst>
              <a:ext uri="{FF2B5EF4-FFF2-40B4-BE49-F238E27FC236}">
                <a16:creationId xmlns:a16="http://schemas.microsoft.com/office/drawing/2014/main" id="{A64A9EE4-ADC3-E72B-5A45-23FF21BA7AE1}"/>
              </a:ext>
            </a:extLst>
          </p:cNvPr>
          <p:cNvSpPr txBox="1"/>
          <p:nvPr/>
        </p:nvSpPr>
        <p:spPr>
          <a:xfrm>
            <a:off x="6852508" y="5084526"/>
            <a:ext cx="4605341" cy="109280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adapt the approach as the participants’ level of familiarity  with the questionnaire increases</a:t>
            </a:r>
          </a:p>
        </p:txBody>
      </p:sp>
      <p:pic>
        <p:nvPicPr>
          <p:cNvPr id="69" name="bullet6">
            <a:extLst>
              <a:ext uri="{FF2B5EF4-FFF2-40B4-BE49-F238E27FC236}">
                <a16:creationId xmlns:a16="http://schemas.microsoft.com/office/drawing/2014/main" id="{F81B8395-CBF6-D459-0973-7B1044504B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532" y="5207045"/>
            <a:ext cx="117692" cy="12240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28877DB-5FD3-4312-87B2-F1009D302359}"/>
              </a:ext>
            </a:extLst>
          </p:cNvPr>
          <p:cNvGrpSpPr/>
          <p:nvPr/>
        </p:nvGrpSpPr>
        <p:grpSpPr>
          <a:xfrm>
            <a:off x="734148" y="892135"/>
            <a:ext cx="10723702" cy="1178716"/>
            <a:chOff x="-12507" y="2093341"/>
            <a:chExt cx="10723702" cy="1178716"/>
          </a:xfrm>
        </p:grpSpPr>
        <p:sp>
          <p:nvSpPr>
            <p:cNvPr id="28" name="grid1">
              <a:extLst>
                <a:ext uri="{FF2B5EF4-FFF2-40B4-BE49-F238E27FC236}">
                  <a16:creationId xmlns:a16="http://schemas.microsoft.com/office/drawing/2014/main" id="{CDE0E254-1DD5-4311-A6D2-DB514076A4C6}"/>
                </a:ext>
              </a:extLst>
            </p:cNvPr>
            <p:cNvSpPr txBox="1"/>
            <p:nvPr/>
          </p:nvSpPr>
          <p:spPr>
            <a:xfrm>
              <a:off x="-12507" y="2093341"/>
              <a:ext cx="10723702" cy="1178716"/>
            </a:xfrm>
            <a:prstGeom prst="rect">
              <a:avLst/>
            </a:prstGeom>
            <a:solidFill>
              <a:srgbClr val="CBEBE6"/>
            </a:solidFill>
          </p:spPr>
          <p:txBody>
            <a:bodyPr vert="horz" wrap="square" lIns="91440" tIns="900000" rIns="91440" bIns="45720" rtlCol="0" anchor="ctr">
              <a:noAutofit/>
            </a:bodyPr>
            <a:lstStyle>
              <a:lvl1pPr algn="r">
                <a:lnSpc>
                  <a:spcPct val="90000"/>
                </a:lnSpc>
                <a:spcBef>
                  <a:spcPct val="0"/>
                </a:spcBef>
                <a:buNone/>
                <a:defRPr sz="4400">
                  <a:solidFill>
                    <a:schemeClr val="bg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endPara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9" name="quest type 1">
              <a:extLst>
                <a:ext uri="{FF2B5EF4-FFF2-40B4-BE49-F238E27FC236}">
                  <a16:creationId xmlns:a16="http://schemas.microsoft.com/office/drawing/2014/main" id="{B96EDC86-90A7-43DE-8E8D-1AB9648A669A}"/>
                </a:ext>
              </a:extLst>
            </p:cNvPr>
            <p:cNvSpPr/>
            <p:nvPr/>
          </p:nvSpPr>
          <p:spPr>
            <a:xfrm>
              <a:off x="318507" y="2448699"/>
              <a:ext cx="468000" cy="468000"/>
            </a:xfrm>
            <a:prstGeom prst="rect">
              <a:avLst/>
            </a:prstGeom>
            <a:solidFill>
              <a:srgbClr val="98D7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solidFill>
                  <a:srgbClr val="595959"/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D5DFAA55-5390-BFB7-4DBE-924217010931}"/>
              </a:ext>
            </a:extLst>
          </p:cNvPr>
          <p:cNvSpPr txBox="1"/>
          <p:nvPr/>
        </p:nvSpPr>
        <p:spPr>
          <a:xfrm>
            <a:off x="1974557" y="1262116"/>
            <a:ext cx="75387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Most training is focused on the questionnaire content.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88040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6" grpId="0" animBg="1"/>
      <p:bldP spid="26" grpId="0"/>
      <p:bldP spid="58" grpId="0"/>
      <p:bldP spid="60" grpId="0"/>
      <p:bldP spid="62" grpId="0"/>
      <p:bldP spid="64" grpId="0"/>
      <p:bldP spid="66" grpId="0"/>
      <p:bldP spid="68" grpId="0"/>
      <p:bldP spid="2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16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Atkinson Hyperlegible"/>
        <a:ea typeface=""/>
        <a:cs typeface=""/>
      </a:majorFont>
      <a:minorFont>
        <a:latin typeface="Atkinson Hyperlegib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30467</TotalTime>
  <Words>2034</Words>
  <Application>Microsoft Office PowerPoint</Application>
  <PresentationFormat>Widescreen</PresentationFormat>
  <Paragraphs>318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Atkinson Hyperlegible</vt:lpstr>
      <vt:lpstr>Courier New</vt:lpstr>
      <vt:lpstr>Symbol</vt:lpstr>
      <vt:lpstr>Calibri</vt:lpstr>
      <vt:lpstr>Arial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HHFA_dc_tot_module8_unit4_en</dc:title>
  <dc:creator>WHO</dc:creator>
  <cp:lastModifiedBy>G Johnson</cp:lastModifiedBy>
  <cp:revision>242</cp:revision>
  <dcterms:created xsi:type="dcterms:W3CDTF">2022-07-29T14:12:36Z</dcterms:created>
  <dcterms:modified xsi:type="dcterms:W3CDTF">2023-02-17T09:42:45Z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49A61451-EF37-459D-B250-D6265FEC33DA</vt:lpwstr>
  </property>
  <property fmtid="{D5CDD505-2E9C-101B-9397-08002B2CF9AE}" pid="3" name="ArticulatePath">
    <vt:lpwstr>skin-v0.2</vt:lpwstr>
  </property>
</Properties>
</file>